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7" r:id="rId2"/>
    <p:sldId id="646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2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94" autoAdjust="0"/>
    <p:restoredTop sz="84437" autoAdjust="0"/>
  </p:normalViewPr>
  <p:slideViewPr>
    <p:cSldViewPr snapToGrid="0" showGuides="1">
      <p:cViewPr varScale="1">
        <p:scale>
          <a:sx n="99" d="100"/>
          <a:sy n="99" d="100"/>
        </p:scale>
        <p:origin x="1088" y="168"/>
      </p:cViewPr>
      <p:guideLst>
        <p:guide orient="horz" pos="1321"/>
        <p:guide pos="384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3A8F81-D767-4F1B-B09B-A82670DDC735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CC36E4-C196-495C-902E-67F5B110FD2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128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合作型活動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：可以</a:t>
            </a:r>
            <a:r>
              <a:rPr lang="zh-TW" altLang="en-US" sz="1200" dirty="0">
                <a:solidFill>
                  <a:prstClr val="black"/>
                </a:solidFill>
                <a:latin typeface="Noto Sans CJK TC Black"/>
                <a:ea typeface="Noto Sans CJK TC Black"/>
              </a:rPr>
              <a:t>放在課程前期，做為破冰的活動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。</a:t>
            </a:r>
          </a:p>
          <a:p>
            <a:r>
              <a:rPr lang="zh-TW" altLang="en-US" dirty="0"/>
              <a:t>若這份簡報是給民眾上課用的，這一點需要列出來嗎</a:t>
            </a:r>
            <a:r>
              <a:rPr lang="en-US" altLang="zh-TW" dirty="0"/>
              <a:t>?</a:t>
            </a:r>
            <a:r>
              <a:rPr lang="zh-TW" altLang="en-US" dirty="0"/>
              <a:t> 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C36E4-C196-495C-902E-67F5B110FD2B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8010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之後每一頁的答案都會加上食材名稱，比較清楚明瞭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C36E4-C196-495C-902E-67F5B110FD2B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5710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C36E4-C196-495C-902E-67F5B110FD2B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1780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DE22670-6C60-473A-B86A-79C7393BA7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F7F7A8C-9537-4B01-9E19-9FE0D8D084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B45011B-D58B-49DE-8087-7DDE7BB7E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6894282-655A-4FCC-81B7-E944D25A8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7D7087F-7D24-43D2-A2CA-4D56BFC0D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5204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62D875-9E63-4F02-B318-BA7E6D7DC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0BE585F-1E01-4807-8600-C2CFA597A7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C548401-A97A-4856-9C0F-D2964E227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3AFD086-96A6-4E3F-A755-99EF95092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8FCEBB5-4D8F-4D84-8444-7CEB6F648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0311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459A9D-2E96-4689-86C1-76A257493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E32EF08-D2C6-4D56-9F13-EBAD83E326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66D1274-5FA7-40AA-BFE8-ACB26CBAA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E6E4B14-3DBE-4B63-8CDB-E461DF25D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ED53F47-50F9-4505-91E2-0518E5CCF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6696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3FA6744-A6FC-4EC3-90B9-5F9B1CE7F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1421B30-2D49-42DF-B0C9-5326EDCE1E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EB779D5-3DFD-4733-B169-431F5F67E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DE08AC3-BBC8-4E96-AF71-B48CFD20D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68301E1-6E2F-48AA-8E10-36288971B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BED98C5-FB00-4195-9331-9961E610A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3487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28C0F1-D14B-465B-A247-856F391DC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0AC848C-47CB-4846-AEFE-995AF81E8F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AAD4BE4-605B-4A5A-A244-68D1B8D68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2481B28-1392-4CED-BDF9-FEA77F41DF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B81C9DF-5624-4E84-B79D-1A202FC189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830E582-BAF5-485A-9C38-1029321C7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E7F5491D-CF4D-46E6-952D-C45FFBD7F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B166D7BD-5546-48C5-8568-C171F3ADB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3206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AD7583F-E8FA-4BB7-92CE-0EEEF72D6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BF797785-2B57-48FE-9FF8-5195A2989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1EFACEB-EDB5-42EC-92ED-D5524F3DA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B70EFF0D-EF45-4658-B6B9-551BD04CE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3601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058A45D7-36B3-46F4-840B-7F033E976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45F83A42-AD83-4895-8E95-D353448FB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11DD8CD-6FE3-4044-8501-1EA70DFAE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9761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49A1DCE-3D5F-41AF-A313-9FB80D270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2B9FF9F-EB3B-443C-B211-EDFDF67D5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F2CF489-DB63-43D0-88D5-CFDA65F95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EFA6F94-00F1-44DB-88EF-6BE8491D8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2E92A20-753A-4E2B-8F51-9C7DDF931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EC43AA1-E57A-4B73-9846-71A0C52AC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1604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A789C34-D23C-415F-8A58-22947F4D0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1E35DA9-8269-4EE8-9B6E-C5CB4AF6E2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A4ACFC2-8FAE-48FE-8C55-391B181333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7F643D8-FDD6-43C0-B042-25CCF6A9D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0EEF34A-F2A1-43EB-AA55-0CFC00483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767B2A5-7F51-47E2-91D6-477723C41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6652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CC46DB8-D97B-43F1-A263-F5C408484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1120973-5EC7-4E4C-945D-87EB8E954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3656B26-EC08-4C34-B4B7-9C2CCCA4D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9C1D1A6-329A-4A27-B6D9-D7388472C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19D1FED-539D-421E-B27A-4BA91508F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1043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00FD0C87-CC53-4DCC-B7E4-84647C76C0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F482533-AE4E-4586-A19C-10D5584645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A9AD8E2-5271-4C2B-981B-0708DAA8C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E5AEFC2-BEEC-426B-B361-913743B53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420BF31-C796-4B82-97CA-9460E7EBE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28470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DAD6E-2809-45A6-8956-94F7BC85EB26}" type="datetime1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 descr="一張含有 文字 的圖片&#10;&#10;自動產生的描述">
            <a:extLst>
              <a:ext uri="{FF2B5EF4-FFF2-40B4-BE49-F238E27FC236}">
                <a16:creationId xmlns:a16="http://schemas.microsoft.com/office/drawing/2014/main" id="{4B463E90-6667-44C8-9EF9-3639DF4B45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70" b="89930" l="9970" r="91944">
                        <a14:foregroundMark x1="41088" y1="47029" x2="43505" y2="50856"/>
                        <a14:foregroundMark x1="42195" y1="46526" x2="41591" y2="50352"/>
                        <a14:foregroundMark x1="40987" y1="47130" x2="42397" y2="53776"/>
                        <a14:foregroundMark x1="41289" y1="55287" x2="70997" y2="53676"/>
                        <a14:foregroundMark x1="91037" y1="54381" x2="62840" y2="56193"/>
                        <a14:foregroundMark x1="62840" y1="56193" x2="62840" y2="56193"/>
                        <a14:foregroundMark x1="91843" y1="46123" x2="91541" y2="55086"/>
                        <a14:foregroundMark x1="91541" y1="55086" x2="48137" y2="58207"/>
                        <a14:foregroundMark x1="48137" y1="58207" x2="41088" y2="55388"/>
                        <a14:foregroundMark x1="41088" y1="55388" x2="40785" y2="47936"/>
                        <a14:foregroundMark x1="40785" y1="47936" x2="50655" y2="45116"/>
                        <a14:foregroundMark x1="50655" y1="45116" x2="58510" y2="45116"/>
                        <a14:foregroundMark x1="58510" y1="45116" x2="76939" y2="44411"/>
                        <a14:foregroundMark x1="76939" y1="44411" x2="91944" y2="46022"/>
                        <a14:foregroundMark x1="43303" y1="48842" x2="43807" y2="50352"/>
                        <a14:foregroundMark x1="45116" y1="47029" x2="45418" y2="51460"/>
                        <a14:foregroundMark x1="44914" y1="47432" x2="44814" y2="52467"/>
                        <a14:foregroundMark x1="44008" y1="46425" x2="42296" y2="48036"/>
                        <a14:foregroundMark x1="45619" y1="52467" x2="46928" y2="53575"/>
                        <a14:foregroundMark x1="47835" y1="52769" x2="51057" y2="53776"/>
                        <a14:foregroundMark x1="51460" y1="53072" x2="52568" y2="53273"/>
                        <a14:foregroundMark x1="59315" y1="47533" x2="57905" y2="51360"/>
                        <a14:foregroundMark x1="57301" y1="46727" x2="56596" y2="50352"/>
                        <a14:foregroundMark x1="59114" y1="46224" x2="61329" y2="52165"/>
                        <a14:foregroundMark x1="73615" y1="47331" x2="71601" y2="50453"/>
                        <a14:foregroundMark x1="71803" y1="47432" x2="72205" y2="51460"/>
                        <a14:foregroundMark x1="74622" y1="47633" x2="75831" y2="51259"/>
                        <a14:foregroundMark x1="74723" y1="46928" x2="74220" y2="49849"/>
                        <a14:foregroundMark x1="73212" y1="46626" x2="72205" y2="50252"/>
                        <a14:foregroundMark x1="87009" y1="47231" x2="87815" y2="50151"/>
                        <a14:foregroundMark x1="89124" y1="54179" x2="88117" y2="53877"/>
                        <a14:foregroundMark x1="85297" y1="52266" x2="86203" y2="53676"/>
                        <a14:foregroundMark x1="76334" y1="52870" x2="73515" y2="56193"/>
                        <a14:foregroundMark x1="64250" y1="52971" x2="65055" y2="55992"/>
                        <a14:foregroundMark x1="68479" y1="52367" x2="67875" y2="55086"/>
                        <a14:foregroundMark x1="64250" y1="52266" x2="64048" y2="54381"/>
                        <a14:foregroundMark x1="53877" y1="53374" x2="54582" y2="5528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9029" y="5830049"/>
            <a:ext cx="1451831" cy="145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EE80EFF1-DDFF-4B44-8837-E401A8156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CAA0192-832A-4068-A7C4-3F7DFBB04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FAC6104-CD8C-4225-9F17-BBC4FD7604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FE3D9-7BE5-4979-BB00-971537FDFFE1}" type="datetimeFigureOut">
              <a:rPr lang="zh-TW" altLang="en-US" smtClean="0"/>
              <a:t>2021/10/14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720C92A-6D2E-4A86-B972-1EA86981C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207A4F8-6C2D-497B-BE76-3100036633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B7CB8-924B-4677-8EF3-ADC8A7DEE5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467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sv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784D1F8-7CDF-416E-AF45-E6DD94166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6000" dirty="0"/>
              <a:t>一閃即逝</a:t>
            </a:r>
            <a:r>
              <a:rPr lang="en-US" altLang="zh-TW" sz="6000" dirty="0"/>
              <a:t>-</a:t>
            </a:r>
            <a:r>
              <a:rPr lang="zh-TW" altLang="en-US" sz="6000" dirty="0"/>
              <a:t>均衡飲食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308AC9B-6E15-45E7-A675-5116EBEA38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304" y="1461278"/>
            <a:ext cx="5113392" cy="51499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A7674C-9948-654D-9423-9CF5D9E15EAB}"/>
              </a:ext>
            </a:extLst>
          </p:cNvPr>
          <p:cNvSpPr txBox="1"/>
          <p:nvPr/>
        </p:nvSpPr>
        <p:spPr>
          <a:xfrm>
            <a:off x="0" y="6611273"/>
            <a:ext cx="12192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900" dirty="0">
                <a:solidFill>
                  <a:schemeClr val="bg2">
                    <a:lumMod val="75000"/>
                  </a:schemeClr>
                </a:solidFill>
              </a:rPr>
              <a:t>指導單位：衛</a:t>
            </a:r>
            <a:r>
              <a:rPr lang="zh-TW" altLang="en-US" sz="900" dirty="0">
                <a:solidFill>
                  <a:schemeClr val="bg2">
                    <a:lumMod val="75000"/>
                  </a:schemeClr>
                </a:solidFill>
              </a:rPr>
              <a:t>生</a:t>
            </a:r>
            <a:r>
              <a:rPr lang="x-none" sz="900" dirty="0">
                <a:solidFill>
                  <a:schemeClr val="bg2">
                    <a:lumMod val="75000"/>
                  </a:schemeClr>
                </a:solidFill>
              </a:rPr>
              <a:t>福</a:t>
            </a:r>
            <a:r>
              <a:rPr lang="zh-TW" altLang="en-US" sz="900" dirty="0">
                <a:solidFill>
                  <a:schemeClr val="bg2">
                    <a:lumMod val="75000"/>
                  </a:schemeClr>
                </a:solidFill>
              </a:rPr>
              <a:t>利</a:t>
            </a:r>
            <a:r>
              <a:rPr lang="x-none" sz="900" dirty="0">
                <a:solidFill>
                  <a:schemeClr val="bg2">
                    <a:lumMod val="75000"/>
                  </a:schemeClr>
                </a:solidFill>
              </a:rPr>
              <a:t>部國民健康署｜設計統籌：DreamVok 意集設計｜營養顧問：芒果社企｜課程設計：愛迪樂健康促進團隊</a:t>
            </a:r>
          </a:p>
        </p:txBody>
      </p:sp>
    </p:spTree>
    <p:extLst>
      <p:ext uri="{BB962C8B-B14F-4D97-AF65-F5344CB8AC3E}">
        <p14:creationId xmlns:p14="http://schemas.microsoft.com/office/powerpoint/2010/main" val="1425357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943" y="104007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5400" dirty="0"/>
              <a:t>一閃即逝</a:t>
            </a:r>
            <a:r>
              <a:rPr lang="en-US" altLang="zh-TW" sz="5400" dirty="0"/>
              <a:t>-</a:t>
            </a:r>
            <a:r>
              <a:rPr lang="zh-TW" altLang="en-US" sz="5400" dirty="0"/>
              <a:t>均衡飲食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52135DB-6C6C-4FFF-80BD-28632D69756F}"/>
              </a:ext>
            </a:extLst>
          </p:cNvPr>
          <p:cNvSpPr txBox="1"/>
          <p:nvPr/>
        </p:nvSpPr>
        <p:spPr>
          <a:xfrm>
            <a:off x="413658" y="1652592"/>
            <a:ext cx="59298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活動目標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：學習相關營養分類。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F952949-53CB-4909-8F1B-4C794ACC27FC}"/>
              </a:ext>
            </a:extLst>
          </p:cNvPr>
          <p:cNvSpPr txBox="1"/>
          <p:nvPr/>
        </p:nvSpPr>
        <p:spPr>
          <a:xfrm>
            <a:off x="413658" y="2654989"/>
            <a:ext cx="11410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活動流程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：請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學員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注意看簡報，猜猜看是什麼食物突然閃現，並</a:t>
            </a:r>
            <a:r>
              <a:rPr lang="zh-TW" altLang="en-US" sz="3200" dirty="0">
                <a:solidFill>
                  <a:prstClr val="black"/>
                </a:solidFill>
                <a:latin typeface="Noto Sans CJK TC Black"/>
                <a:ea typeface="Noto Sans CJK TC Black"/>
              </a:rPr>
              <a:t>指出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此食物</a:t>
            </a:r>
            <a:r>
              <a:rPr lang="zh-TW" altLang="en-US" sz="3200">
                <a:solidFill>
                  <a:prstClr val="black"/>
                </a:solidFill>
              </a:rPr>
              <a:t>屬於屬於</a:t>
            </a:r>
            <a:r>
              <a:rPr lang="zh-TW" altLang="en-US" sz="3200" dirty="0">
                <a:solidFill>
                  <a:prstClr val="black"/>
                </a:solidFill>
              </a:rPr>
              <a:t>哪幾</a:t>
            </a:r>
            <a:r>
              <a:rPr lang="zh-TW" altLang="en-US" sz="3200">
                <a:solidFill>
                  <a:prstClr val="black"/>
                </a:solidFill>
              </a:rPr>
              <a:t>種分類。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TC Black"/>
              <a:ea typeface="Noto Sans CJK TC Black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8A6EF29-AE25-457F-A5AB-3B06E2BDA481}"/>
              </a:ext>
            </a:extLst>
          </p:cNvPr>
          <p:cNvSpPr txBox="1"/>
          <p:nvPr/>
        </p:nvSpPr>
        <p:spPr>
          <a:xfrm>
            <a:off x="413659" y="4238610"/>
            <a:ext cx="11117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合作型活動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：可以</a:t>
            </a:r>
            <a:r>
              <a:rPr lang="zh-TW" altLang="en-US" sz="3200" dirty="0">
                <a:latin typeface="Noto Sans CJK TC Black"/>
                <a:ea typeface="Noto Sans CJK TC Black"/>
              </a:rPr>
              <a:t>放在課程前期，做為破冰的活動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7F80CCD-95CA-412D-97A2-B4CD064AFC19}"/>
              </a:ext>
            </a:extLst>
          </p:cNvPr>
          <p:cNvSpPr txBox="1"/>
          <p:nvPr/>
        </p:nvSpPr>
        <p:spPr>
          <a:xfrm>
            <a:off x="413659" y="5153090"/>
            <a:ext cx="11117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注意事項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：可以重複來回播放，給予</a:t>
            </a:r>
            <a:r>
              <a:rPr lang="zh-TW" altLang="en-US" sz="3200" dirty="0"/>
              <a:t>學員</a:t>
            </a:r>
            <a:r>
              <a:rPr kumimoji="0" lang="zh-TW" altLang="en-US" sz="3200" b="0" i="0" u="non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多次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TC Black"/>
                <a:ea typeface="Noto Sans CJK TC Black"/>
                <a:cs typeface="+mn-cs"/>
              </a:rPr>
              <a:t>猜測的機會。</a:t>
            </a:r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5803B024-2013-45BE-8A4B-6A27D931E117}"/>
              </a:ext>
            </a:extLst>
          </p:cNvPr>
          <p:cNvCxnSpPr/>
          <p:nvPr/>
        </p:nvCxnSpPr>
        <p:spPr>
          <a:xfrm>
            <a:off x="435429" y="2353481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7BFA39EF-8436-4F97-B971-CD7622597FD1}"/>
              </a:ext>
            </a:extLst>
          </p:cNvPr>
          <p:cNvCxnSpPr/>
          <p:nvPr/>
        </p:nvCxnSpPr>
        <p:spPr>
          <a:xfrm>
            <a:off x="435429" y="3961141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65106BF7-2ACB-4023-B50C-414243634D62}"/>
              </a:ext>
            </a:extLst>
          </p:cNvPr>
          <p:cNvCxnSpPr/>
          <p:nvPr/>
        </p:nvCxnSpPr>
        <p:spPr>
          <a:xfrm>
            <a:off x="435429" y="5006170"/>
            <a:ext cx="10871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DABF5370-8ACC-4313-90A2-8723E1000259}"/>
              </a:ext>
            </a:extLst>
          </p:cNvPr>
          <p:cNvSpPr/>
          <p:nvPr/>
        </p:nvSpPr>
        <p:spPr>
          <a:xfrm>
            <a:off x="3607594" y="6136481"/>
            <a:ext cx="2343150" cy="7215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954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247018" y="917575"/>
            <a:ext cx="6378193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23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60087" y="1483473"/>
            <a:ext cx="5149314" cy="389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花椰菜</a:t>
            </a:r>
          </a:p>
        </p:txBody>
      </p:sp>
    </p:spTree>
    <p:extLst>
      <p:ext uri="{BB962C8B-B14F-4D97-AF65-F5344CB8AC3E}">
        <p14:creationId xmlns:p14="http://schemas.microsoft.com/office/powerpoint/2010/main" val="16933018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05091" y="1697886"/>
            <a:ext cx="4581818" cy="346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圖形 10" descr="箭號: 直線 以實心填滿">
            <a:extLst>
              <a:ext uri="{FF2B5EF4-FFF2-40B4-BE49-F238E27FC236}">
                <a16:creationId xmlns:a16="http://schemas.microsoft.com/office/drawing/2014/main" id="{A25E0AA8-CF55-462E-A3E9-96C974D76D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349496">
            <a:off x="2557204" y="1573004"/>
            <a:ext cx="914400" cy="914400"/>
          </a:xfrm>
          <a:prstGeom prst="rect">
            <a:avLst/>
          </a:prstGeom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55390" y="3037540"/>
            <a:ext cx="914400" cy="9144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0B1033FF-EF93-4A2E-B603-4330D4CA8D6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187A76DF-2BD8-4587-8632-F28D5613AB2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D8050285-3F4D-4C84-A376-911CC34700A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B2CD8069-E5F8-4155-B189-D6F96A3E281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22BE4843-FA0E-46FE-B68C-E224A4FE609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4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花椰菜</a:t>
            </a:r>
          </a:p>
        </p:txBody>
      </p:sp>
    </p:spTree>
    <p:extLst>
      <p:ext uri="{BB962C8B-B14F-4D97-AF65-F5344CB8AC3E}">
        <p14:creationId xmlns:p14="http://schemas.microsoft.com/office/powerpoint/2010/main" val="34556528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558221" y="1315721"/>
            <a:ext cx="5816808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85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02089" y="632499"/>
            <a:ext cx="8392095" cy="559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鮭魚</a:t>
            </a:r>
          </a:p>
        </p:txBody>
      </p:sp>
    </p:spTree>
    <p:extLst>
      <p:ext uri="{BB962C8B-B14F-4D97-AF65-F5344CB8AC3E}">
        <p14:creationId xmlns:p14="http://schemas.microsoft.com/office/powerpoint/2010/main" val="6453151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90677" y="1592776"/>
            <a:ext cx="5308084" cy="353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圖形 10" descr="箭號: 直線 以實心填滿">
            <a:extLst>
              <a:ext uri="{FF2B5EF4-FFF2-40B4-BE49-F238E27FC236}">
                <a16:creationId xmlns:a16="http://schemas.microsoft.com/office/drawing/2014/main" id="{A25E0AA8-CF55-462E-A3E9-96C974D76D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8827814" y="3110343"/>
            <a:ext cx="914400" cy="914400"/>
          </a:xfrm>
          <a:prstGeom prst="rect">
            <a:avLst/>
          </a:prstGeom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9708797">
            <a:off x="8827814" y="1385328"/>
            <a:ext cx="914400" cy="9144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E2DD060F-3C58-4E45-A145-A8829D0E686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D5FEA1BD-2F24-47DF-98F1-F06A0542B81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4E543336-13E9-481A-B1C2-3A914507AA5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E013F385-7286-4E36-92C8-3C1721F97B3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6AE3F7C0-761C-4FAA-8438-D4565F4D4F3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4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鮭魚</a:t>
            </a:r>
          </a:p>
        </p:txBody>
      </p:sp>
    </p:spTree>
    <p:extLst>
      <p:ext uri="{BB962C8B-B14F-4D97-AF65-F5344CB8AC3E}">
        <p14:creationId xmlns:p14="http://schemas.microsoft.com/office/powerpoint/2010/main" val="26545596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908189" y="1315721"/>
            <a:ext cx="5116872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183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43621" y="1617423"/>
            <a:ext cx="4782245" cy="362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奇異果</a:t>
            </a:r>
          </a:p>
        </p:txBody>
      </p:sp>
    </p:spTree>
    <p:extLst>
      <p:ext uri="{BB962C8B-B14F-4D97-AF65-F5344CB8AC3E}">
        <p14:creationId xmlns:p14="http://schemas.microsoft.com/office/powerpoint/2010/main" val="30187580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68398" y="1817074"/>
            <a:ext cx="4255203" cy="322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圖形 13" descr="箭號: 直線 以實心填滿">
            <a:extLst>
              <a:ext uri="{FF2B5EF4-FFF2-40B4-BE49-F238E27FC236}">
                <a16:creationId xmlns:a16="http://schemas.microsoft.com/office/drawing/2014/main" id="{4188A7E6-914A-42EB-8B89-4B3E322E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775734">
            <a:off x="3171303" y="1365125"/>
            <a:ext cx="914400" cy="91440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B98F859D-5517-40FB-90A5-3A87A6CF347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CE082CA3-1100-4168-A3BE-CFC52AD324F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A186B6DB-D951-4B7C-ADEF-DD9B0010837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51FF3C56-3FA5-4121-83C0-62E8EB7567C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F1DEB05C-B348-4517-B241-C7CB1070E2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104" y="3075640"/>
            <a:ext cx="914400" cy="914400"/>
          </a:xfrm>
          <a:prstGeom prst="rect">
            <a:avLst/>
          </a:prstGeom>
        </p:spPr>
      </p:pic>
      <p:sp>
        <p:nvSpPr>
          <p:cNvPr id="20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奇異果</a:t>
            </a:r>
          </a:p>
        </p:txBody>
      </p:sp>
    </p:spTree>
    <p:extLst>
      <p:ext uri="{BB962C8B-B14F-4D97-AF65-F5344CB8AC3E}">
        <p14:creationId xmlns:p14="http://schemas.microsoft.com/office/powerpoint/2010/main" val="15588679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044833" y="1832602"/>
            <a:ext cx="4843584" cy="284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03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99854" y="1780044"/>
            <a:ext cx="5618783" cy="329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腰果</a:t>
            </a:r>
          </a:p>
        </p:txBody>
      </p:sp>
    </p:spTree>
    <p:extLst>
      <p:ext uri="{BB962C8B-B14F-4D97-AF65-F5344CB8AC3E}">
        <p14:creationId xmlns:p14="http://schemas.microsoft.com/office/powerpoint/2010/main" val="11911180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48889" y="2246913"/>
            <a:ext cx="4027936" cy="236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圖形 10" descr="箭號: 直線 以實心填滿">
            <a:extLst>
              <a:ext uri="{FF2B5EF4-FFF2-40B4-BE49-F238E27FC236}">
                <a16:creationId xmlns:a16="http://schemas.microsoft.com/office/drawing/2014/main" id="{A25E0AA8-CF55-462E-A3E9-96C974D76D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8763085" y="2971800"/>
            <a:ext cx="914400" cy="91440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34E1F341-C0CF-4071-A477-FB9CB2057E3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C30FE0CD-08B3-42A8-A4AE-EADB4AC7D28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3E716F1F-18F0-45BE-96FE-A3521CC8076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FA7CD536-081A-49D9-B151-DC0BCE336D2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F09296BE-7E35-4407-A1E3-2E8C88FEDD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2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腰果</a:t>
            </a:r>
          </a:p>
        </p:txBody>
      </p:sp>
    </p:spTree>
    <p:extLst>
      <p:ext uri="{BB962C8B-B14F-4D97-AF65-F5344CB8AC3E}">
        <p14:creationId xmlns:p14="http://schemas.microsoft.com/office/powerpoint/2010/main" val="13524859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993507" y="1499138"/>
            <a:ext cx="6885214" cy="365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55420" y="1952987"/>
            <a:ext cx="5558648" cy="295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秋葵</a:t>
            </a:r>
          </a:p>
        </p:txBody>
      </p:sp>
    </p:spTree>
    <p:extLst>
      <p:ext uri="{BB962C8B-B14F-4D97-AF65-F5344CB8AC3E}">
        <p14:creationId xmlns:p14="http://schemas.microsoft.com/office/powerpoint/2010/main" val="18454272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22980" y="2115656"/>
            <a:ext cx="4946040" cy="262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圖形 10" descr="箭號: 直線 以實心填滿">
            <a:extLst>
              <a:ext uri="{FF2B5EF4-FFF2-40B4-BE49-F238E27FC236}">
                <a16:creationId xmlns:a16="http://schemas.microsoft.com/office/drawing/2014/main" id="{A25E0AA8-CF55-462E-A3E9-96C974D76D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851652">
            <a:off x="2463741" y="1379042"/>
            <a:ext cx="914400" cy="914400"/>
          </a:xfrm>
          <a:prstGeom prst="rect">
            <a:avLst/>
          </a:prstGeom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13856" y="3097305"/>
            <a:ext cx="914400" cy="9144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C0B2E9B2-856C-4898-ABF2-C305E8158DE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CBFA2D9F-B8DF-423A-A043-C76CED8DF62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9456FBD9-4066-4F4A-B60A-31377B903B4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3D9F8C95-5948-4FB9-9C88-5548CF439D6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C15577CC-DA23-4A97-99FC-B94D50F400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4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秋葵</a:t>
            </a:r>
          </a:p>
        </p:txBody>
      </p:sp>
    </p:spTree>
    <p:extLst>
      <p:ext uri="{BB962C8B-B14F-4D97-AF65-F5344CB8AC3E}">
        <p14:creationId xmlns:p14="http://schemas.microsoft.com/office/powerpoint/2010/main" val="26297971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54228" y="1315721"/>
            <a:ext cx="3024794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56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33825" y="969723"/>
            <a:ext cx="3523959" cy="451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雞蛋</a:t>
            </a:r>
          </a:p>
        </p:txBody>
      </p:sp>
    </p:spTree>
    <p:extLst>
      <p:ext uri="{BB962C8B-B14F-4D97-AF65-F5344CB8AC3E}">
        <p14:creationId xmlns:p14="http://schemas.microsoft.com/office/powerpoint/2010/main" val="26698707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95232" y="1194753"/>
            <a:ext cx="3486562" cy="446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9708797">
            <a:off x="8813959" y="1212147"/>
            <a:ext cx="914400" cy="91440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409F6158-9ADD-462D-816F-BDDCB90B83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6C5D74FC-4950-4963-B43C-3ABEB79F26A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C4E183AF-34A5-4C35-8363-6F3B8C33DC9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FE4985E2-D063-4B40-87A7-9768E83EFFC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4C2B30D2-BBCE-47A7-A23D-7F36C155AD2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1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雞蛋</a:t>
            </a:r>
          </a:p>
        </p:txBody>
      </p:sp>
    </p:spTree>
    <p:extLst>
      <p:ext uri="{BB962C8B-B14F-4D97-AF65-F5344CB8AC3E}">
        <p14:creationId xmlns:p14="http://schemas.microsoft.com/office/powerpoint/2010/main" val="39900125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993507" y="1222406"/>
            <a:ext cx="6885214" cy="420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784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83995" y="1729572"/>
            <a:ext cx="5558648" cy="339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龍眼</a:t>
            </a:r>
          </a:p>
        </p:txBody>
      </p:sp>
    </p:spTree>
    <p:extLst>
      <p:ext uri="{BB962C8B-B14F-4D97-AF65-F5344CB8AC3E}">
        <p14:creationId xmlns:p14="http://schemas.microsoft.com/office/powerpoint/2010/main" val="1298075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22980" y="1916863"/>
            <a:ext cx="4946040" cy="302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441362">
            <a:off x="2138845" y="1176410"/>
            <a:ext cx="914400" cy="9144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59CFDA4D-C39F-4B07-B03A-303F121F18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665A5CCF-6623-4A03-959A-9FCEF8F5EA2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0A4DBDD3-27F0-4835-934D-37BBDA008D2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E93373B1-D58F-414B-B4F2-3524A45213F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E7B5D3D5-EEDB-4945-8C12-67F965D04D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pic>
        <p:nvPicPr>
          <p:cNvPr id="14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55390" y="3037540"/>
            <a:ext cx="914400" cy="914400"/>
          </a:xfrm>
          <a:prstGeom prst="rect">
            <a:avLst/>
          </a:prstGeom>
        </p:spPr>
      </p:pic>
      <p:sp>
        <p:nvSpPr>
          <p:cNvPr id="20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龍眼</a:t>
            </a:r>
          </a:p>
        </p:txBody>
      </p:sp>
    </p:spTree>
    <p:extLst>
      <p:ext uri="{BB962C8B-B14F-4D97-AF65-F5344CB8AC3E}">
        <p14:creationId xmlns:p14="http://schemas.microsoft.com/office/powerpoint/2010/main" val="38387401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219688" y="1032329"/>
            <a:ext cx="6432851" cy="4590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14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09448" y="1576117"/>
            <a:ext cx="5193441" cy="370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竹筍</a:t>
            </a:r>
          </a:p>
        </p:txBody>
      </p:sp>
    </p:spTree>
    <p:extLst>
      <p:ext uri="{BB962C8B-B14F-4D97-AF65-F5344CB8AC3E}">
        <p14:creationId xmlns:p14="http://schemas.microsoft.com/office/powerpoint/2010/main" val="29719661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85458" y="1780320"/>
            <a:ext cx="4621082" cy="32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圖形 10" descr="箭號: 直線 以實心填滿">
            <a:extLst>
              <a:ext uri="{FF2B5EF4-FFF2-40B4-BE49-F238E27FC236}">
                <a16:creationId xmlns:a16="http://schemas.microsoft.com/office/drawing/2014/main" id="{A25E0AA8-CF55-462E-A3E9-96C974D76D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455091">
            <a:off x="2269657" y="1389364"/>
            <a:ext cx="914400" cy="914400"/>
          </a:xfrm>
          <a:prstGeom prst="rect">
            <a:avLst/>
          </a:prstGeom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22214" y="2971799"/>
            <a:ext cx="914400" cy="9144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5C4113A8-97D5-4CBA-A4FA-0AE67553BA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A16C63AC-F56A-424F-BF28-530F4925AE6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1FECB701-3362-464F-B70A-69871DCE843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2B423FB1-7D48-427E-866E-5ECE5014825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C96A6B65-7D74-49C8-83CC-4D781BDAEBB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4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竹筍</a:t>
            </a:r>
          </a:p>
        </p:txBody>
      </p:sp>
    </p:spTree>
    <p:extLst>
      <p:ext uri="{BB962C8B-B14F-4D97-AF65-F5344CB8AC3E}">
        <p14:creationId xmlns:p14="http://schemas.microsoft.com/office/powerpoint/2010/main" val="3987558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522945" y="1385288"/>
            <a:ext cx="5826336" cy="388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3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989ABC2E-1A7D-476D-89EE-52E01806CD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5" y="488950"/>
            <a:ext cx="8820150" cy="5880100"/>
          </a:xfrm>
          <a:prstGeom prst="rect">
            <a:avLst/>
          </a:prstGeom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木耳</a:t>
            </a:r>
          </a:p>
        </p:txBody>
      </p:sp>
    </p:spTree>
    <p:extLst>
      <p:ext uri="{BB962C8B-B14F-4D97-AF65-F5344CB8AC3E}">
        <p14:creationId xmlns:p14="http://schemas.microsoft.com/office/powerpoint/2010/main" val="13038314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形 10" descr="箭號: 直線 以實心填滿">
            <a:extLst>
              <a:ext uri="{FF2B5EF4-FFF2-40B4-BE49-F238E27FC236}">
                <a16:creationId xmlns:a16="http://schemas.microsoft.com/office/drawing/2014/main" id="{A25E0AA8-CF55-462E-A3E9-96C974D76D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951153">
            <a:off x="2122213" y="1110383"/>
            <a:ext cx="914400" cy="914400"/>
          </a:xfrm>
          <a:prstGeom prst="rect">
            <a:avLst/>
          </a:prstGeom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22214" y="2971799"/>
            <a:ext cx="914400" cy="9144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A1B1FE91-3FBF-4C65-8B8E-F6A3366D28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A7851ADF-3DAF-4D17-936E-4D2A3CC7F3F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343E2D57-364A-473D-8B68-EAEE160BFF8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FC2731D5-0ADE-40B2-95EB-09B2D8D4240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A30B8BF6-A781-4CB8-B03D-6F46902266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02AFA476-658C-4BD8-BE12-517106DF8BA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124" y="1009921"/>
            <a:ext cx="5885633" cy="3923755"/>
          </a:xfrm>
          <a:prstGeom prst="rect">
            <a:avLst/>
          </a:prstGeom>
        </p:spPr>
      </p:pic>
      <p:sp>
        <p:nvSpPr>
          <p:cNvPr id="20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木耳</a:t>
            </a:r>
          </a:p>
        </p:txBody>
      </p:sp>
    </p:spTree>
    <p:extLst>
      <p:ext uri="{BB962C8B-B14F-4D97-AF65-F5344CB8AC3E}">
        <p14:creationId xmlns:p14="http://schemas.microsoft.com/office/powerpoint/2010/main" val="14851395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512615" y="1539492"/>
            <a:ext cx="5846996" cy="357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11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37456" y="1741972"/>
            <a:ext cx="5517087" cy="337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橄欖油</a:t>
            </a:r>
          </a:p>
        </p:txBody>
      </p:sp>
    </p:spTree>
    <p:extLst>
      <p:ext uri="{BB962C8B-B14F-4D97-AF65-F5344CB8AC3E}">
        <p14:creationId xmlns:p14="http://schemas.microsoft.com/office/powerpoint/2010/main" val="37306875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42637" y="1714526"/>
            <a:ext cx="5386400" cy="329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圖形 10" descr="箭號: 直線 以實心填滿">
            <a:extLst>
              <a:ext uri="{FF2B5EF4-FFF2-40B4-BE49-F238E27FC236}">
                <a16:creationId xmlns:a16="http://schemas.microsoft.com/office/drawing/2014/main" id="{A25E0AA8-CF55-462E-A3E9-96C974D76D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8584305" y="2971800"/>
            <a:ext cx="914400" cy="91440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1212DFBE-B7B8-49CE-87A9-7B0073CDBE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FDD28314-AF50-4FDA-8C21-B7DCA5D877E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E4680242-90B1-4F2C-A253-2DD53918385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A9FB0046-3027-4165-BC29-C33A54DCC47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0E4368DD-0AEC-40D9-8617-4751C9DD3ED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2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橄欖油</a:t>
            </a:r>
          </a:p>
        </p:txBody>
      </p:sp>
    </p:spTree>
    <p:extLst>
      <p:ext uri="{BB962C8B-B14F-4D97-AF65-F5344CB8AC3E}">
        <p14:creationId xmlns:p14="http://schemas.microsoft.com/office/powerpoint/2010/main" val="2780435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649372" y="1469340"/>
            <a:ext cx="5573482" cy="371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85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12191" y="1613429"/>
            <a:ext cx="5446033" cy="363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西瓜</a:t>
            </a:r>
          </a:p>
        </p:txBody>
      </p:sp>
    </p:spTree>
    <p:extLst>
      <p:ext uri="{BB962C8B-B14F-4D97-AF65-F5344CB8AC3E}">
        <p14:creationId xmlns:p14="http://schemas.microsoft.com/office/powerpoint/2010/main" val="23695394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38856" y="1724025"/>
            <a:ext cx="4758527" cy="317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C2E3C203-0035-40F9-81CA-3CF583779C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5643E527-2177-40BB-8C28-91B93E5B1F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3B05CF5C-5031-444A-B312-388A54606CF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F08437D1-2B60-4A65-B0C4-0E6E23597FF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7" name="圖形 16" descr="箭號: 直線 以實心填滿">
            <a:extLst>
              <a:ext uri="{FF2B5EF4-FFF2-40B4-BE49-F238E27FC236}">
                <a16:creationId xmlns:a16="http://schemas.microsoft.com/office/drawing/2014/main" id="{F491653B-9593-410E-9340-FEF21D13164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1946049" flipH="1">
            <a:off x="2640576" y="1338948"/>
            <a:ext cx="914400" cy="914400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5A5870A6-673C-4783-9CD8-871C57D56C5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pic>
        <p:nvPicPr>
          <p:cNvPr id="12" name="圖形 11" descr="箭號: 直線 以實心填滿">
            <a:extLst>
              <a:ext uri="{FF2B5EF4-FFF2-40B4-BE49-F238E27FC236}">
                <a16:creationId xmlns:a16="http://schemas.microsoft.com/office/drawing/2014/main" id="{6F1D92FD-D469-464A-8FC3-87D31006912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355390" y="3037540"/>
            <a:ext cx="914400" cy="914400"/>
          </a:xfrm>
          <a:prstGeom prst="rect">
            <a:avLst/>
          </a:prstGeom>
        </p:spPr>
      </p:pic>
      <p:sp>
        <p:nvSpPr>
          <p:cNvPr id="19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西瓜</a:t>
            </a:r>
          </a:p>
        </p:txBody>
      </p:sp>
    </p:spTree>
    <p:extLst>
      <p:ext uri="{BB962C8B-B14F-4D97-AF65-F5344CB8AC3E}">
        <p14:creationId xmlns:p14="http://schemas.microsoft.com/office/powerpoint/2010/main" val="33436906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649372" y="1606246"/>
            <a:ext cx="5573482" cy="344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98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40792" y="1950441"/>
            <a:ext cx="4787904" cy="2957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173296" y="2615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蓮藕</a:t>
            </a:r>
          </a:p>
        </p:txBody>
      </p:sp>
    </p:spTree>
    <p:extLst>
      <p:ext uri="{BB962C8B-B14F-4D97-AF65-F5344CB8AC3E}">
        <p14:creationId xmlns:p14="http://schemas.microsoft.com/office/powerpoint/2010/main" val="30059999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8CA6613-18C6-4F5D-ADC7-1F8BC756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94615" y="2069375"/>
            <a:ext cx="4402768" cy="271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50266271-482F-4785-B208-B95C3C7AD1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10271267" y="367746"/>
            <a:ext cx="1623490" cy="1662458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7295D0AA-0133-4C3A-8241-0F059ED42EC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67039" y="2518617"/>
            <a:ext cx="1739166" cy="1820766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80F7E41D-AAE7-43DB-AD8A-CDF097F6580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148950" y="4687590"/>
            <a:ext cx="1775344" cy="1751576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B5325607-6245-47C5-9CF7-0CB2F449305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165470" y="2451208"/>
            <a:ext cx="1835084" cy="1820766"/>
          </a:xfrm>
          <a:prstGeom prst="rect">
            <a:avLst/>
          </a:prstGeom>
        </p:spPr>
      </p:pic>
      <p:pic>
        <p:nvPicPr>
          <p:cNvPr id="17" name="圖形 16" descr="箭號: 直線 以實心填滿">
            <a:extLst>
              <a:ext uri="{FF2B5EF4-FFF2-40B4-BE49-F238E27FC236}">
                <a16:creationId xmlns:a16="http://schemas.microsoft.com/office/drawing/2014/main" id="{F98B87C3-F005-4B65-8883-1620172501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503372" y="3130566"/>
            <a:ext cx="914400" cy="914400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EF1CEF0F-CB20-4BBE-9EAC-B8793D39AD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7" y="312306"/>
            <a:ext cx="1771362" cy="1784782"/>
          </a:xfrm>
          <a:prstGeom prst="rect">
            <a:avLst/>
          </a:prstGeom>
        </p:spPr>
      </p:pic>
      <p:sp>
        <p:nvSpPr>
          <p:cNvPr id="11" name="標題 1">
            <a:extLst>
              <a:ext uri="{FF2B5EF4-FFF2-40B4-BE49-F238E27FC236}">
                <a16:creationId xmlns:a16="http://schemas.microsoft.com/office/drawing/2014/main" id="{13FEE647-E97F-4925-9A47-4DD09F6459E7}"/>
              </a:ext>
            </a:extLst>
          </p:cNvPr>
          <p:cNvSpPr txBox="1">
            <a:spLocks/>
          </p:cNvSpPr>
          <p:nvPr/>
        </p:nvSpPr>
        <p:spPr>
          <a:xfrm>
            <a:off x="4434552" y="312306"/>
            <a:ext cx="3322896" cy="98066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蓮藕</a:t>
            </a:r>
          </a:p>
        </p:txBody>
      </p:sp>
    </p:spTree>
    <p:extLst>
      <p:ext uri="{BB962C8B-B14F-4D97-AF65-F5344CB8AC3E}">
        <p14:creationId xmlns:p14="http://schemas.microsoft.com/office/powerpoint/2010/main" val="1095769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2">
      <a:majorFont>
        <a:latin typeface="Noto Sans CJK TC Black"/>
        <a:ea typeface="Noto Sans CJK TC Black"/>
        <a:cs typeface=""/>
      </a:majorFont>
      <a:minorFont>
        <a:latin typeface="Noto Sans CJK TC Black"/>
        <a:ea typeface="Noto Sans CJK TC Blac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180</Words>
  <Application>Microsoft Macintosh PowerPoint</Application>
  <PresentationFormat>寬螢幕</PresentationFormat>
  <Paragraphs>37</Paragraphs>
  <Slides>38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42" baseType="lpstr">
      <vt:lpstr>Noto Sans CJK TC Black</vt:lpstr>
      <vt:lpstr>Arial</vt:lpstr>
      <vt:lpstr>Calibri</vt:lpstr>
      <vt:lpstr>Office 佈景主題</vt:lpstr>
      <vt:lpstr>一閃即逝-均衡飲食</vt:lpstr>
      <vt:lpstr>一閃即逝-均衡飲食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一閃即逝-均衡飲食</dc:title>
  <dc:creator>孟修 鍾</dc:creator>
  <cp:lastModifiedBy>Chi-Shiang Wu</cp:lastModifiedBy>
  <cp:revision>35</cp:revision>
  <dcterms:created xsi:type="dcterms:W3CDTF">2021-07-22T05:06:57Z</dcterms:created>
  <dcterms:modified xsi:type="dcterms:W3CDTF">2021-10-14T11:35:51Z</dcterms:modified>
</cp:coreProperties>
</file>