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5330" r:id="rId2"/>
    <p:sldId id="6468" r:id="rId3"/>
    <p:sldId id="6431" r:id="rId4"/>
    <p:sldId id="5331" r:id="rId5"/>
    <p:sldId id="5354" r:id="rId6"/>
    <p:sldId id="6458" r:id="rId7"/>
    <p:sldId id="5335" r:id="rId8"/>
    <p:sldId id="6460" r:id="rId9"/>
    <p:sldId id="6386" r:id="rId10"/>
    <p:sldId id="5337" r:id="rId11"/>
    <p:sldId id="6388" r:id="rId12"/>
    <p:sldId id="5338" r:id="rId13"/>
    <p:sldId id="5339" r:id="rId14"/>
    <p:sldId id="5358" r:id="rId15"/>
    <p:sldId id="5340" r:id="rId16"/>
    <p:sldId id="5341" r:id="rId17"/>
    <p:sldId id="5359" r:id="rId18"/>
    <p:sldId id="5342" r:id="rId19"/>
    <p:sldId id="5343" r:id="rId20"/>
    <p:sldId id="5361" r:id="rId21"/>
    <p:sldId id="6469" r:id="rId22"/>
    <p:sldId id="5345" r:id="rId23"/>
    <p:sldId id="6392" r:id="rId24"/>
    <p:sldId id="5346" r:id="rId25"/>
    <p:sldId id="5347" r:id="rId26"/>
    <p:sldId id="5362" r:id="rId27"/>
    <p:sldId id="5348" r:id="rId28"/>
    <p:sldId id="5349" r:id="rId29"/>
    <p:sldId id="5363" r:id="rId30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95CE8D"/>
    <a:srgbClr val="FF7B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84" autoAdjust="0"/>
    <p:restoredTop sz="94014" autoAdjust="0"/>
  </p:normalViewPr>
  <p:slideViewPr>
    <p:cSldViewPr snapToGrid="0" showGuides="1">
      <p:cViewPr varScale="1">
        <p:scale>
          <a:sx n="111" d="100"/>
          <a:sy n="111" d="100"/>
        </p:scale>
        <p:origin x="552" y="200"/>
      </p:cViewPr>
      <p:guideLst>
        <p:guide orient="horz" pos="2160"/>
        <p:guide pos="3840"/>
      </p:guideLst>
    </p:cSldViewPr>
  </p:slideViewPr>
  <p:notesTextViewPr>
    <p:cViewPr>
      <p:scale>
        <a:sx n="125" d="100"/>
        <a:sy n="125" d="100"/>
      </p:scale>
      <p:origin x="0" y="0"/>
    </p:cViewPr>
  </p:notesTextViewPr>
  <p:notesViewPr>
    <p:cSldViewPr snapToGrid="0" showGuides="1">
      <p:cViewPr varScale="1">
        <p:scale>
          <a:sx n="65" d="100"/>
          <a:sy n="65" d="100"/>
        </p:scale>
        <p:origin x="2658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4C3BA854-020D-43A1-A01A-2271FD38157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35FF2F1-9D26-44A1-8CB3-BC9A361E332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F801FC-27B4-4C78-9A14-BB9FABC05954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FDD3C15B-1A2A-4726-9F14-09D949B136C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21A8D8AA-8C5A-4F3A-996B-949C0449A7F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25A06D-1EFE-42F9-B203-884CAF1A47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84096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AB5488-6676-4019-8E2F-3DD65457970A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683074-8B2D-4E44-8F6D-79BBC10C62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6890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3" name="Google Shape;333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681152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200" b="0" dirty="0">
                <a:solidFill>
                  <a:srgbClr val="FF7B59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1.</a:t>
            </a:r>
            <a:r>
              <a:rPr lang="zh-TW" altLang="en-US" sz="1200" b="0" dirty="0">
                <a:solidFill>
                  <a:srgbClr val="FF7B59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 標題：六大營養元素</a:t>
            </a:r>
            <a:r>
              <a:rPr lang="zh-TW" altLang="en-US" sz="1200" b="0" dirty="0">
                <a:solidFill>
                  <a:srgbClr val="FF7B59"/>
                </a:solidFill>
                <a:latin typeface="Calibri" panose="020F0502020204030204" pitchFamily="34" charset="0"/>
                <a:ea typeface="Noto Sans CJK TC Black" panose="020B0A00000000000000" pitchFamily="34" charset="-128"/>
                <a:cs typeface="Calibri" panose="020F0502020204030204" pitchFamily="34" charset="0"/>
              </a:rPr>
              <a:t>→</a:t>
            </a:r>
            <a:r>
              <a:rPr lang="zh-TW" altLang="en-US" sz="1200" b="0" dirty="0">
                <a:solidFill>
                  <a:srgbClr val="FF7B59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六大營養素</a:t>
            </a:r>
            <a:endParaRPr lang="zh-TW" altLang="en-US" b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83074-8B2D-4E44-8F6D-79BBC10C625A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96934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683074-8B2D-4E44-8F6D-79BBC10C625A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48437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683074-8B2D-4E44-8F6D-79BBC10C625A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798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683074-8B2D-4E44-8F6D-79BBC10C625A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61618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683074-8B2D-4E44-8F6D-79BBC10C625A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11065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683074-8B2D-4E44-8F6D-79BBC10C625A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41894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683074-8B2D-4E44-8F6D-79BBC10C625A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02597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683074-8B2D-4E44-8F6D-79BBC10C625A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1038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683074-8B2D-4E44-8F6D-79BBC10C625A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02518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683074-8B2D-4E44-8F6D-79BBC10C625A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83516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說出</a:t>
            </a:r>
            <a:r>
              <a:rPr lang="en-US" altLang="zh-TW" dirty="0"/>
              <a:t>3</a:t>
            </a:r>
            <a:r>
              <a:rPr lang="zh-TW" altLang="en-US" dirty="0"/>
              <a:t>種富含好油脂的食物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83074-8B2D-4E44-8F6D-79BBC10C625A}" type="slidenum">
              <a:rPr lang="zh-TW" altLang="en-US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9088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683074-8B2D-4E44-8F6D-79BBC10C625A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358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把</a:t>
            </a:r>
            <a:r>
              <a:rPr lang="zh-TW" altLang="en-US" dirty="0">
                <a:latin typeface="新細明體" panose="02020500000000000000" pitchFamily="18" charset="-120"/>
                <a:ea typeface="新細明體" panose="02020500000000000000" pitchFamily="18" charset="-120"/>
              </a:rPr>
              <a:t>「</a:t>
            </a:r>
            <a:r>
              <a:rPr lang="zh-TW" altLang="en-US" dirty="0"/>
              <a:t>魚</a:t>
            </a:r>
            <a:r>
              <a:rPr lang="zh-TW" altLang="en-US" dirty="0">
                <a:latin typeface="新細明體" panose="02020500000000000000" pitchFamily="18" charset="-120"/>
                <a:ea typeface="新細明體" panose="02020500000000000000" pitchFamily="18" charset="-120"/>
              </a:rPr>
              <a:t>」</a:t>
            </a:r>
            <a:r>
              <a:rPr lang="zh-TW" altLang="en-US" dirty="0"/>
              <a:t>換成芝麻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83074-8B2D-4E44-8F6D-79BBC10C625A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152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59E672C-4FA2-4734-AEE8-1C16658F38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5CD2D48A-644C-4A5A-9798-155A06C182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1AA19DB-C6E9-4784-AD8A-A4806DB39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8DD46-FC8F-4D37-A075-C2C583CC92A9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D456357-1BDF-4332-A773-AFAD3DAEF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40EADE2-5167-4A6E-896D-55C1237DD9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CED45-FFB3-4C40-A706-65B2F8B6FD4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3963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3DE6C54-122E-46B9-8309-3F9FA58B9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5E59AF9-A6BC-4DFC-8C1A-6E1AE6C4AD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9A8B43B-D0DD-40ED-A817-F481FF132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8DD46-FC8F-4D37-A075-C2C583CC92A9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142D4DD-C316-45B7-AD74-91B0199DE9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246501E-ECB5-4C9A-B53E-7A8D82846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CED45-FFB3-4C40-A706-65B2F8B6FD4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6638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FE69863-8FEE-440E-8F57-9068B9F14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B1CCC156-E549-473B-92DB-EF9DAF2803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9B6C0F3-EEBB-4E93-BBF2-2B0C1D3A3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8DD46-FC8F-4D37-A075-C2C583CC92A9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DD67DB8-D85D-4D19-ADB1-F79094C5F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D892C92-F457-4E14-95BE-A659238B5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CED45-FFB3-4C40-A706-65B2F8B6FD4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3196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CE1587B-FC6E-4299-BDCC-C3B147DBC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8F65247-8986-4CD0-AB43-E16D9D3C64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4C11DDC1-48E0-4C29-BB4C-B7E4BBED3C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7B5772F3-8F15-405D-9B8D-2DE437009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8DD46-FC8F-4D37-A075-C2C583CC92A9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7A7EF097-6D2A-42A6-8610-468D58B2E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F5A7EC3A-63F1-4CC8-AC1C-C556F4EF6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CED45-FFB3-4C40-A706-65B2F8B6FD4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7039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B847E30-C79D-4ABB-9BED-0B6C7E772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BA3365F1-D2F1-4966-9950-755A8F06C0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3F3D12B4-4F4E-472A-95EE-9A738461F8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6A6B2E2B-D871-401C-A1A9-25F1842687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774638FF-F865-430A-BC65-47211FF8B8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0B8FB022-6486-4489-8542-FA5BA9437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8DD46-FC8F-4D37-A075-C2C583CC92A9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D351406D-6700-4485-A11B-AE7145ABB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D0469A5C-0808-470E-BCF9-883CA67A7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CED45-FFB3-4C40-A706-65B2F8B6FD4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8058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0F673FA-FD04-4909-997B-3D6383650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6EE9C3F4-8CF2-4AA6-854D-D965B627F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8DD46-FC8F-4D37-A075-C2C583CC92A9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F29FD014-0A34-4AFE-8559-29168C98B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F1BF6E7B-615F-46B8-BD01-3241B7268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CED45-FFB3-4C40-A706-65B2F8B6FD4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9838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D29EA7D2-139C-4A16-B245-C71780A09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8DD46-FC8F-4D37-A075-C2C583CC92A9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A0BFA39C-5EB6-4E30-B5CD-85A7EBCC9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04B73083-0362-4D10-883B-D1E710917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CED45-FFB3-4C40-A706-65B2F8B6FD4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34535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5769DE8-A3A8-49D5-8BDF-965854EC3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F6FBCAB-C118-4A86-91BC-61CAAED18B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96AC5B33-86EC-47B5-8794-5F9178C45B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D88C5445-C321-4A68-BC24-FA25AEB5B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8DD46-FC8F-4D37-A075-C2C583CC92A9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5AF91540-71EF-4B58-A85F-A83789E3F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B27712A0-0A33-49CA-B76A-809ABD373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CED45-FFB3-4C40-A706-65B2F8B6FD4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5002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EC29A1F-764B-4974-B811-79E504917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091B3F3E-0405-4B68-8142-D647CACBF0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E72E11E2-A997-4F99-9A22-859211732B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46F98104-C9E3-41DE-BF51-64A08604B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8DD46-FC8F-4D37-A075-C2C583CC92A9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BEAA587-955B-4E05-BABF-1F9812B32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9A9951B-C0C9-4DEB-B571-86B3C887FF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CED45-FFB3-4C40-A706-65B2F8B6FD4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0546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091B511-10B1-4A69-AA6E-30A9B89A4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F60BDA78-E380-4DD6-A1B6-56E5BF8FB1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EBE17A6-35A6-4BD9-976F-26F064011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8DD46-FC8F-4D37-A075-C2C583CC92A9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F302FA1-CACF-45E4-9C6D-E522F73F2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897C67C3-BE0B-4239-B473-ED690A5E5C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CED45-FFB3-4C40-A706-65B2F8B6FD4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030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A29823D2-91F4-451A-BACA-90F5DD6D62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CCC1E3FF-4645-4C4D-A178-5C33475E33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37AC637-C2CD-4677-A21D-1B0542173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8DD46-FC8F-4D37-A075-C2C583CC92A9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B468516A-30A2-4B4F-A952-6A97BFED41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4C702DA-EB3B-480F-B2DB-0EE73E5C5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CED45-FFB3-4C40-A706-65B2F8B6FD4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57672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rgbClr val="FFFFFF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-679074">
            <a:off x="9898893" y="1480855"/>
            <a:ext cx="354145" cy="465971"/>
          </a:xfrm>
          <a:custGeom>
            <a:avLst/>
            <a:gdLst/>
            <a:ahLst/>
            <a:cxnLst/>
            <a:rect l="l" t="t" r="r" b="b"/>
            <a:pathLst>
              <a:path w="7530" h="7709" extrusionOk="0">
                <a:moveTo>
                  <a:pt x="4064" y="0"/>
                </a:moveTo>
                <a:lnTo>
                  <a:pt x="3586" y="60"/>
                </a:lnTo>
                <a:lnTo>
                  <a:pt x="3168" y="180"/>
                </a:lnTo>
                <a:lnTo>
                  <a:pt x="2809" y="419"/>
                </a:lnTo>
                <a:lnTo>
                  <a:pt x="2211" y="897"/>
                </a:lnTo>
                <a:lnTo>
                  <a:pt x="1674" y="1315"/>
                </a:lnTo>
                <a:lnTo>
                  <a:pt x="1196" y="1674"/>
                </a:lnTo>
                <a:lnTo>
                  <a:pt x="718" y="2092"/>
                </a:lnTo>
                <a:lnTo>
                  <a:pt x="359" y="2570"/>
                </a:lnTo>
                <a:lnTo>
                  <a:pt x="240" y="2809"/>
                </a:lnTo>
                <a:lnTo>
                  <a:pt x="120" y="3108"/>
                </a:lnTo>
                <a:lnTo>
                  <a:pt x="60" y="3407"/>
                </a:lnTo>
                <a:lnTo>
                  <a:pt x="0" y="3765"/>
                </a:lnTo>
                <a:lnTo>
                  <a:pt x="0" y="4183"/>
                </a:lnTo>
                <a:lnTo>
                  <a:pt x="60" y="4661"/>
                </a:lnTo>
                <a:lnTo>
                  <a:pt x="180" y="5199"/>
                </a:lnTo>
                <a:lnTo>
                  <a:pt x="359" y="5737"/>
                </a:lnTo>
                <a:lnTo>
                  <a:pt x="538" y="6155"/>
                </a:lnTo>
                <a:lnTo>
                  <a:pt x="777" y="6574"/>
                </a:lnTo>
                <a:lnTo>
                  <a:pt x="1076" y="6872"/>
                </a:lnTo>
                <a:lnTo>
                  <a:pt x="1375" y="7171"/>
                </a:lnTo>
                <a:lnTo>
                  <a:pt x="1674" y="7350"/>
                </a:lnTo>
                <a:lnTo>
                  <a:pt x="2032" y="7530"/>
                </a:lnTo>
                <a:lnTo>
                  <a:pt x="2391" y="7649"/>
                </a:lnTo>
                <a:lnTo>
                  <a:pt x="2809" y="7709"/>
                </a:lnTo>
                <a:lnTo>
                  <a:pt x="3168" y="7709"/>
                </a:lnTo>
                <a:lnTo>
                  <a:pt x="3586" y="7649"/>
                </a:lnTo>
                <a:lnTo>
                  <a:pt x="4004" y="7589"/>
                </a:lnTo>
                <a:lnTo>
                  <a:pt x="4363" y="7470"/>
                </a:lnTo>
                <a:lnTo>
                  <a:pt x="5139" y="7111"/>
                </a:lnTo>
                <a:lnTo>
                  <a:pt x="5857" y="6693"/>
                </a:lnTo>
                <a:lnTo>
                  <a:pt x="6215" y="6394"/>
                </a:lnTo>
                <a:lnTo>
                  <a:pt x="6514" y="6096"/>
                </a:lnTo>
                <a:lnTo>
                  <a:pt x="6753" y="5797"/>
                </a:lnTo>
                <a:lnTo>
                  <a:pt x="6992" y="5438"/>
                </a:lnTo>
                <a:lnTo>
                  <a:pt x="7231" y="5080"/>
                </a:lnTo>
                <a:lnTo>
                  <a:pt x="7350" y="4721"/>
                </a:lnTo>
                <a:lnTo>
                  <a:pt x="7470" y="4363"/>
                </a:lnTo>
                <a:lnTo>
                  <a:pt x="7530" y="3944"/>
                </a:lnTo>
                <a:lnTo>
                  <a:pt x="7530" y="3586"/>
                </a:lnTo>
                <a:lnTo>
                  <a:pt x="7470" y="3167"/>
                </a:lnTo>
                <a:lnTo>
                  <a:pt x="7350" y="2749"/>
                </a:lnTo>
                <a:lnTo>
                  <a:pt x="7111" y="2331"/>
                </a:lnTo>
                <a:lnTo>
                  <a:pt x="6872" y="1913"/>
                </a:lnTo>
                <a:lnTo>
                  <a:pt x="6574" y="1494"/>
                </a:lnTo>
                <a:lnTo>
                  <a:pt x="6096" y="1016"/>
                </a:lnTo>
                <a:lnTo>
                  <a:pt x="5617" y="598"/>
                </a:lnTo>
                <a:lnTo>
                  <a:pt x="5080" y="299"/>
                </a:lnTo>
                <a:lnTo>
                  <a:pt x="4602" y="120"/>
                </a:lnTo>
                <a:lnTo>
                  <a:pt x="4064" y="0"/>
                </a:lnTo>
                <a:close/>
              </a:path>
            </a:pathLst>
          </a:custGeom>
          <a:solidFill>
            <a:srgbClr val="96B5F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" name="Google Shape;11;p2"/>
          <p:cNvSpPr/>
          <p:nvPr/>
        </p:nvSpPr>
        <p:spPr>
          <a:xfrm>
            <a:off x="3185375" y="-245841"/>
            <a:ext cx="1294999" cy="1311500"/>
          </a:xfrm>
          <a:custGeom>
            <a:avLst/>
            <a:gdLst/>
            <a:ahLst/>
            <a:cxnLst/>
            <a:rect l="l" t="t" r="r" b="b"/>
            <a:pathLst>
              <a:path w="23544" h="23844" extrusionOk="0">
                <a:moveTo>
                  <a:pt x="12429" y="1"/>
                </a:moveTo>
                <a:lnTo>
                  <a:pt x="11234" y="120"/>
                </a:lnTo>
                <a:lnTo>
                  <a:pt x="10099" y="359"/>
                </a:lnTo>
                <a:lnTo>
                  <a:pt x="9023" y="718"/>
                </a:lnTo>
                <a:lnTo>
                  <a:pt x="7948" y="1136"/>
                </a:lnTo>
                <a:lnTo>
                  <a:pt x="6872" y="1614"/>
                </a:lnTo>
                <a:lnTo>
                  <a:pt x="5856" y="2212"/>
                </a:lnTo>
                <a:lnTo>
                  <a:pt x="4960" y="2869"/>
                </a:lnTo>
                <a:lnTo>
                  <a:pt x="4064" y="3586"/>
                </a:lnTo>
                <a:lnTo>
                  <a:pt x="3227" y="4363"/>
                </a:lnTo>
                <a:lnTo>
                  <a:pt x="2510" y="5259"/>
                </a:lnTo>
                <a:lnTo>
                  <a:pt x="1853" y="6156"/>
                </a:lnTo>
                <a:lnTo>
                  <a:pt x="1255" y="7112"/>
                </a:lnTo>
                <a:lnTo>
                  <a:pt x="777" y="8128"/>
                </a:lnTo>
                <a:lnTo>
                  <a:pt x="418" y="9203"/>
                </a:lnTo>
                <a:lnTo>
                  <a:pt x="179" y="10279"/>
                </a:lnTo>
                <a:lnTo>
                  <a:pt x="0" y="11414"/>
                </a:lnTo>
                <a:lnTo>
                  <a:pt x="0" y="12609"/>
                </a:lnTo>
                <a:lnTo>
                  <a:pt x="179" y="13804"/>
                </a:lnTo>
                <a:lnTo>
                  <a:pt x="418" y="14999"/>
                </a:lnTo>
                <a:lnTo>
                  <a:pt x="777" y="16075"/>
                </a:lnTo>
                <a:lnTo>
                  <a:pt x="1315" y="17151"/>
                </a:lnTo>
                <a:lnTo>
                  <a:pt x="1912" y="18166"/>
                </a:lnTo>
                <a:lnTo>
                  <a:pt x="2570" y="19063"/>
                </a:lnTo>
                <a:lnTo>
                  <a:pt x="3346" y="19959"/>
                </a:lnTo>
                <a:lnTo>
                  <a:pt x="4243" y="20736"/>
                </a:lnTo>
                <a:lnTo>
                  <a:pt x="5139" y="21453"/>
                </a:lnTo>
                <a:lnTo>
                  <a:pt x="6155" y="22110"/>
                </a:lnTo>
                <a:lnTo>
                  <a:pt x="7171" y="22648"/>
                </a:lnTo>
                <a:lnTo>
                  <a:pt x="8306" y="23066"/>
                </a:lnTo>
                <a:lnTo>
                  <a:pt x="9382" y="23425"/>
                </a:lnTo>
                <a:lnTo>
                  <a:pt x="10517" y="23664"/>
                </a:lnTo>
                <a:lnTo>
                  <a:pt x="11712" y="23783"/>
                </a:lnTo>
                <a:lnTo>
                  <a:pt x="12848" y="23843"/>
                </a:lnTo>
                <a:lnTo>
                  <a:pt x="14043" y="23724"/>
                </a:lnTo>
                <a:lnTo>
                  <a:pt x="15238" y="23485"/>
                </a:lnTo>
                <a:lnTo>
                  <a:pt x="16373" y="23066"/>
                </a:lnTo>
                <a:lnTo>
                  <a:pt x="17449" y="22588"/>
                </a:lnTo>
                <a:lnTo>
                  <a:pt x="18465" y="21991"/>
                </a:lnTo>
                <a:lnTo>
                  <a:pt x="19421" y="21274"/>
                </a:lnTo>
                <a:lnTo>
                  <a:pt x="20317" y="20497"/>
                </a:lnTo>
                <a:lnTo>
                  <a:pt x="21094" y="19660"/>
                </a:lnTo>
                <a:lnTo>
                  <a:pt x="21751" y="18704"/>
                </a:lnTo>
                <a:lnTo>
                  <a:pt x="22349" y="17688"/>
                </a:lnTo>
                <a:lnTo>
                  <a:pt x="22827" y="16673"/>
                </a:lnTo>
                <a:lnTo>
                  <a:pt x="23185" y="15537"/>
                </a:lnTo>
                <a:lnTo>
                  <a:pt x="23424" y="14402"/>
                </a:lnTo>
                <a:lnTo>
                  <a:pt x="23544" y="13207"/>
                </a:lnTo>
                <a:lnTo>
                  <a:pt x="23544" y="12071"/>
                </a:lnTo>
                <a:lnTo>
                  <a:pt x="23484" y="11474"/>
                </a:lnTo>
                <a:lnTo>
                  <a:pt x="23364" y="10876"/>
                </a:lnTo>
                <a:lnTo>
                  <a:pt x="23185" y="10279"/>
                </a:lnTo>
                <a:lnTo>
                  <a:pt x="23006" y="9681"/>
                </a:lnTo>
                <a:lnTo>
                  <a:pt x="23006" y="9024"/>
                </a:lnTo>
                <a:lnTo>
                  <a:pt x="22946" y="8426"/>
                </a:lnTo>
                <a:lnTo>
                  <a:pt x="22827" y="7889"/>
                </a:lnTo>
                <a:lnTo>
                  <a:pt x="22707" y="7291"/>
                </a:lnTo>
                <a:lnTo>
                  <a:pt x="22528" y="6753"/>
                </a:lnTo>
                <a:lnTo>
                  <a:pt x="22349" y="6215"/>
                </a:lnTo>
                <a:lnTo>
                  <a:pt x="21811" y="5200"/>
                </a:lnTo>
                <a:lnTo>
                  <a:pt x="21213" y="4243"/>
                </a:lnTo>
                <a:lnTo>
                  <a:pt x="20496" y="3407"/>
                </a:lnTo>
                <a:lnTo>
                  <a:pt x="19719" y="2630"/>
                </a:lnTo>
                <a:lnTo>
                  <a:pt x="18823" y="1973"/>
                </a:lnTo>
                <a:lnTo>
                  <a:pt x="17867" y="1375"/>
                </a:lnTo>
                <a:lnTo>
                  <a:pt x="16851" y="837"/>
                </a:lnTo>
                <a:lnTo>
                  <a:pt x="15776" y="479"/>
                </a:lnTo>
                <a:lnTo>
                  <a:pt x="14700" y="180"/>
                </a:lnTo>
                <a:lnTo>
                  <a:pt x="13565" y="61"/>
                </a:lnTo>
                <a:lnTo>
                  <a:pt x="12429" y="1"/>
                </a:lnTo>
                <a:close/>
              </a:path>
            </a:pathLst>
          </a:custGeom>
          <a:solidFill>
            <a:srgbClr val="FFA10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" name="Google Shape;12;p2"/>
          <p:cNvSpPr/>
          <p:nvPr/>
        </p:nvSpPr>
        <p:spPr>
          <a:xfrm>
            <a:off x="3359359" y="126579"/>
            <a:ext cx="559563" cy="566692"/>
          </a:xfrm>
          <a:custGeom>
            <a:avLst/>
            <a:gdLst/>
            <a:ahLst/>
            <a:cxnLst/>
            <a:rect l="l" t="t" r="r" b="b"/>
            <a:pathLst>
              <a:path w="23544" h="23844" extrusionOk="0">
                <a:moveTo>
                  <a:pt x="12429" y="1"/>
                </a:moveTo>
                <a:lnTo>
                  <a:pt x="11234" y="120"/>
                </a:lnTo>
                <a:lnTo>
                  <a:pt x="10099" y="359"/>
                </a:lnTo>
                <a:lnTo>
                  <a:pt x="9023" y="718"/>
                </a:lnTo>
                <a:lnTo>
                  <a:pt x="7948" y="1136"/>
                </a:lnTo>
                <a:lnTo>
                  <a:pt x="6872" y="1614"/>
                </a:lnTo>
                <a:lnTo>
                  <a:pt x="5856" y="2212"/>
                </a:lnTo>
                <a:lnTo>
                  <a:pt x="4960" y="2869"/>
                </a:lnTo>
                <a:lnTo>
                  <a:pt x="4064" y="3586"/>
                </a:lnTo>
                <a:lnTo>
                  <a:pt x="3227" y="4363"/>
                </a:lnTo>
                <a:lnTo>
                  <a:pt x="2510" y="5259"/>
                </a:lnTo>
                <a:lnTo>
                  <a:pt x="1853" y="6156"/>
                </a:lnTo>
                <a:lnTo>
                  <a:pt x="1255" y="7112"/>
                </a:lnTo>
                <a:lnTo>
                  <a:pt x="777" y="8128"/>
                </a:lnTo>
                <a:lnTo>
                  <a:pt x="418" y="9203"/>
                </a:lnTo>
                <a:lnTo>
                  <a:pt x="179" y="10279"/>
                </a:lnTo>
                <a:lnTo>
                  <a:pt x="0" y="11414"/>
                </a:lnTo>
                <a:lnTo>
                  <a:pt x="0" y="12609"/>
                </a:lnTo>
                <a:lnTo>
                  <a:pt x="179" y="13804"/>
                </a:lnTo>
                <a:lnTo>
                  <a:pt x="418" y="14999"/>
                </a:lnTo>
                <a:lnTo>
                  <a:pt x="777" y="16075"/>
                </a:lnTo>
                <a:lnTo>
                  <a:pt x="1315" y="17151"/>
                </a:lnTo>
                <a:lnTo>
                  <a:pt x="1912" y="18166"/>
                </a:lnTo>
                <a:lnTo>
                  <a:pt x="2570" y="19063"/>
                </a:lnTo>
                <a:lnTo>
                  <a:pt x="3346" y="19959"/>
                </a:lnTo>
                <a:lnTo>
                  <a:pt x="4243" y="20736"/>
                </a:lnTo>
                <a:lnTo>
                  <a:pt x="5139" y="21453"/>
                </a:lnTo>
                <a:lnTo>
                  <a:pt x="6155" y="22110"/>
                </a:lnTo>
                <a:lnTo>
                  <a:pt x="7171" y="22648"/>
                </a:lnTo>
                <a:lnTo>
                  <a:pt x="8306" y="23066"/>
                </a:lnTo>
                <a:lnTo>
                  <a:pt x="9382" y="23425"/>
                </a:lnTo>
                <a:lnTo>
                  <a:pt x="10517" y="23664"/>
                </a:lnTo>
                <a:lnTo>
                  <a:pt x="11712" y="23783"/>
                </a:lnTo>
                <a:lnTo>
                  <a:pt x="12848" y="23843"/>
                </a:lnTo>
                <a:lnTo>
                  <a:pt x="14043" y="23724"/>
                </a:lnTo>
                <a:lnTo>
                  <a:pt x="15238" y="23485"/>
                </a:lnTo>
                <a:lnTo>
                  <a:pt x="16373" y="23066"/>
                </a:lnTo>
                <a:lnTo>
                  <a:pt x="17449" y="22588"/>
                </a:lnTo>
                <a:lnTo>
                  <a:pt x="18465" y="21991"/>
                </a:lnTo>
                <a:lnTo>
                  <a:pt x="19421" y="21274"/>
                </a:lnTo>
                <a:lnTo>
                  <a:pt x="20317" y="20497"/>
                </a:lnTo>
                <a:lnTo>
                  <a:pt x="21094" y="19660"/>
                </a:lnTo>
                <a:lnTo>
                  <a:pt x="21751" y="18704"/>
                </a:lnTo>
                <a:lnTo>
                  <a:pt x="22349" y="17688"/>
                </a:lnTo>
                <a:lnTo>
                  <a:pt x="22827" y="16673"/>
                </a:lnTo>
                <a:lnTo>
                  <a:pt x="23185" y="15537"/>
                </a:lnTo>
                <a:lnTo>
                  <a:pt x="23424" y="14402"/>
                </a:lnTo>
                <a:lnTo>
                  <a:pt x="23544" y="13207"/>
                </a:lnTo>
                <a:lnTo>
                  <a:pt x="23544" y="12071"/>
                </a:lnTo>
                <a:lnTo>
                  <a:pt x="23484" y="11474"/>
                </a:lnTo>
                <a:lnTo>
                  <a:pt x="23364" y="10876"/>
                </a:lnTo>
                <a:lnTo>
                  <a:pt x="23185" y="10279"/>
                </a:lnTo>
                <a:lnTo>
                  <a:pt x="23006" y="9681"/>
                </a:lnTo>
                <a:lnTo>
                  <a:pt x="23006" y="9024"/>
                </a:lnTo>
                <a:lnTo>
                  <a:pt x="22946" y="8426"/>
                </a:lnTo>
                <a:lnTo>
                  <a:pt x="22827" y="7889"/>
                </a:lnTo>
                <a:lnTo>
                  <a:pt x="22707" y="7291"/>
                </a:lnTo>
                <a:lnTo>
                  <a:pt x="22528" y="6753"/>
                </a:lnTo>
                <a:lnTo>
                  <a:pt x="22349" y="6215"/>
                </a:lnTo>
                <a:lnTo>
                  <a:pt x="21811" y="5200"/>
                </a:lnTo>
                <a:lnTo>
                  <a:pt x="21213" y="4243"/>
                </a:lnTo>
                <a:lnTo>
                  <a:pt x="20496" y="3407"/>
                </a:lnTo>
                <a:lnTo>
                  <a:pt x="19719" y="2630"/>
                </a:lnTo>
                <a:lnTo>
                  <a:pt x="18823" y="1973"/>
                </a:lnTo>
                <a:lnTo>
                  <a:pt x="17867" y="1375"/>
                </a:lnTo>
                <a:lnTo>
                  <a:pt x="16851" y="837"/>
                </a:lnTo>
                <a:lnTo>
                  <a:pt x="15776" y="479"/>
                </a:lnTo>
                <a:lnTo>
                  <a:pt x="14700" y="180"/>
                </a:lnTo>
                <a:lnTo>
                  <a:pt x="13565" y="61"/>
                </a:lnTo>
                <a:lnTo>
                  <a:pt x="12429" y="1"/>
                </a:lnTo>
                <a:close/>
              </a:path>
            </a:pathLst>
          </a:custGeom>
          <a:solidFill>
            <a:srgbClr val="FFD03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" name="Google Shape;13;p2"/>
          <p:cNvSpPr/>
          <p:nvPr/>
        </p:nvSpPr>
        <p:spPr>
          <a:xfrm rot="8336996">
            <a:off x="5657518" y="-29632"/>
            <a:ext cx="622732" cy="630667"/>
          </a:xfrm>
          <a:custGeom>
            <a:avLst/>
            <a:gdLst/>
            <a:ahLst/>
            <a:cxnLst/>
            <a:rect l="l" t="t" r="r" b="b"/>
            <a:pathLst>
              <a:path w="23544" h="23844" extrusionOk="0">
                <a:moveTo>
                  <a:pt x="12429" y="1"/>
                </a:moveTo>
                <a:lnTo>
                  <a:pt x="11234" y="120"/>
                </a:lnTo>
                <a:lnTo>
                  <a:pt x="10099" y="359"/>
                </a:lnTo>
                <a:lnTo>
                  <a:pt x="9023" y="718"/>
                </a:lnTo>
                <a:lnTo>
                  <a:pt x="7948" y="1136"/>
                </a:lnTo>
                <a:lnTo>
                  <a:pt x="6872" y="1614"/>
                </a:lnTo>
                <a:lnTo>
                  <a:pt x="5856" y="2212"/>
                </a:lnTo>
                <a:lnTo>
                  <a:pt x="4960" y="2869"/>
                </a:lnTo>
                <a:lnTo>
                  <a:pt x="4064" y="3586"/>
                </a:lnTo>
                <a:lnTo>
                  <a:pt x="3227" y="4363"/>
                </a:lnTo>
                <a:lnTo>
                  <a:pt x="2510" y="5259"/>
                </a:lnTo>
                <a:lnTo>
                  <a:pt x="1853" y="6156"/>
                </a:lnTo>
                <a:lnTo>
                  <a:pt x="1255" y="7112"/>
                </a:lnTo>
                <a:lnTo>
                  <a:pt x="777" y="8128"/>
                </a:lnTo>
                <a:lnTo>
                  <a:pt x="418" y="9203"/>
                </a:lnTo>
                <a:lnTo>
                  <a:pt x="179" y="10279"/>
                </a:lnTo>
                <a:lnTo>
                  <a:pt x="0" y="11414"/>
                </a:lnTo>
                <a:lnTo>
                  <a:pt x="0" y="12609"/>
                </a:lnTo>
                <a:lnTo>
                  <a:pt x="179" y="13804"/>
                </a:lnTo>
                <a:lnTo>
                  <a:pt x="418" y="14999"/>
                </a:lnTo>
                <a:lnTo>
                  <a:pt x="777" y="16075"/>
                </a:lnTo>
                <a:lnTo>
                  <a:pt x="1315" y="17151"/>
                </a:lnTo>
                <a:lnTo>
                  <a:pt x="1912" y="18166"/>
                </a:lnTo>
                <a:lnTo>
                  <a:pt x="2570" y="19063"/>
                </a:lnTo>
                <a:lnTo>
                  <a:pt x="3346" y="19959"/>
                </a:lnTo>
                <a:lnTo>
                  <a:pt x="4243" y="20736"/>
                </a:lnTo>
                <a:lnTo>
                  <a:pt x="5139" y="21453"/>
                </a:lnTo>
                <a:lnTo>
                  <a:pt x="6155" y="22110"/>
                </a:lnTo>
                <a:lnTo>
                  <a:pt x="7171" y="22648"/>
                </a:lnTo>
                <a:lnTo>
                  <a:pt x="8306" y="23066"/>
                </a:lnTo>
                <a:lnTo>
                  <a:pt x="9382" y="23425"/>
                </a:lnTo>
                <a:lnTo>
                  <a:pt x="10517" y="23664"/>
                </a:lnTo>
                <a:lnTo>
                  <a:pt x="11712" y="23783"/>
                </a:lnTo>
                <a:lnTo>
                  <a:pt x="12848" y="23843"/>
                </a:lnTo>
                <a:lnTo>
                  <a:pt x="14043" y="23724"/>
                </a:lnTo>
                <a:lnTo>
                  <a:pt x="15238" y="23485"/>
                </a:lnTo>
                <a:lnTo>
                  <a:pt x="16373" y="23066"/>
                </a:lnTo>
                <a:lnTo>
                  <a:pt x="17449" y="22588"/>
                </a:lnTo>
                <a:lnTo>
                  <a:pt x="18465" y="21991"/>
                </a:lnTo>
                <a:lnTo>
                  <a:pt x="19421" y="21274"/>
                </a:lnTo>
                <a:lnTo>
                  <a:pt x="20317" y="20497"/>
                </a:lnTo>
                <a:lnTo>
                  <a:pt x="21094" y="19660"/>
                </a:lnTo>
                <a:lnTo>
                  <a:pt x="21751" y="18704"/>
                </a:lnTo>
                <a:lnTo>
                  <a:pt x="22349" y="17688"/>
                </a:lnTo>
                <a:lnTo>
                  <a:pt x="22827" y="16673"/>
                </a:lnTo>
                <a:lnTo>
                  <a:pt x="23185" y="15537"/>
                </a:lnTo>
                <a:lnTo>
                  <a:pt x="23424" y="14402"/>
                </a:lnTo>
                <a:lnTo>
                  <a:pt x="23544" y="13207"/>
                </a:lnTo>
                <a:lnTo>
                  <a:pt x="23544" y="12071"/>
                </a:lnTo>
                <a:lnTo>
                  <a:pt x="23484" y="11474"/>
                </a:lnTo>
                <a:lnTo>
                  <a:pt x="23364" y="10876"/>
                </a:lnTo>
                <a:lnTo>
                  <a:pt x="23185" y="10279"/>
                </a:lnTo>
                <a:lnTo>
                  <a:pt x="23006" y="9681"/>
                </a:lnTo>
                <a:lnTo>
                  <a:pt x="23006" y="9024"/>
                </a:lnTo>
                <a:lnTo>
                  <a:pt x="22946" y="8426"/>
                </a:lnTo>
                <a:lnTo>
                  <a:pt x="22827" y="7889"/>
                </a:lnTo>
                <a:lnTo>
                  <a:pt x="22707" y="7291"/>
                </a:lnTo>
                <a:lnTo>
                  <a:pt x="22528" y="6753"/>
                </a:lnTo>
                <a:lnTo>
                  <a:pt x="22349" y="6215"/>
                </a:lnTo>
                <a:lnTo>
                  <a:pt x="21811" y="5200"/>
                </a:lnTo>
                <a:lnTo>
                  <a:pt x="21213" y="4243"/>
                </a:lnTo>
                <a:lnTo>
                  <a:pt x="20496" y="3407"/>
                </a:lnTo>
                <a:lnTo>
                  <a:pt x="19719" y="2630"/>
                </a:lnTo>
                <a:lnTo>
                  <a:pt x="18823" y="1973"/>
                </a:lnTo>
                <a:lnTo>
                  <a:pt x="17867" y="1375"/>
                </a:lnTo>
                <a:lnTo>
                  <a:pt x="16851" y="837"/>
                </a:lnTo>
                <a:lnTo>
                  <a:pt x="15776" y="479"/>
                </a:lnTo>
                <a:lnTo>
                  <a:pt x="14700" y="180"/>
                </a:lnTo>
                <a:lnTo>
                  <a:pt x="13565" y="61"/>
                </a:lnTo>
                <a:lnTo>
                  <a:pt x="12429" y="1"/>
                </a:lnTo>
                <a:close/>
              </a:path>
            </a:pathLst>
          </a:custGeom>
          <a:solidFill>
            <a:srgbClr val="AAED9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" name="Google Shape;14;p2"/>
          <p:cNvSpPr/>
          <p:nvPr/>
        </p:nvSpPr>
        <p:spPr>
          <a:xfrm rot="3778801">
            <a:off x="10821410" y="5089841"/>
            <a:ext cx="773569" cy="783212"/>
          </a:xfrm>
          <a:custGeom>
            <a:avLst/>
            <a:gdLst/>
            <a:ahLst/>
            <a:cxnLst/>
            <a:rect l="l" t="t" r="r" b="b"/>
            <a:pathLst>
              <a:path w="23544" h="23844" extrusionOk="0">
                <a:moveTo>
                  <a:pt x="12429" y="1"/>
                </a:moveTo>
                <a:lnTo>
                  <a:pt x="11234" y="120"/>
                </a:lnTo>
                <a:lnTo>
                  <a:pt x="10099" y="359"/>
                </a:lnTo>
                <a:lnTo>
                  <a:pt x="9023" y="718"/>
                </a:lnTo>
                <a:lnTo>
                  <a:pt x="7948" y="1136"/>
                </a:lnTo>
                <a:lnTo>
                  <a:pt x="6872" y="1614"/>
                </a:lnTo>
                <a:lnTo>
                  <a:pt x="5856" y="2212"/>
                </a:lnTo>
                <a:lnTo>
                  <a:pt x="4960" y="2869"/>
                </a:lnTo>
                <a:lnTo>
                  <a:pt x="4064" y="3586"/>
                </a:lnTo>
                <a:lnTo>
                  <a:pt x="3227" y="4363"/>
                </a:lnTo>
                <a:lnTo>
                  <a:pt x="2510" y="5259"/>
                </a:lnTo>
                <a:lnTo>
                  <a:pt x="1853" y="6156"/>
                </a:lnTo>
                <a:lnTo>
                  <a:pt x="1255" y="7112"/>
                </a:lnTo>
                <a:lnTo>
                  <a:pt x="777" y="8128"/>
                </a:lnTo>
                <a:lnTo>
                  <a:pt x="418" y="9203"/>
                </a:lnTo>
                <a:lnTo>
                  <a:pt x="179" y="10279"/>
                </a:lnTo>
                <a:lnTo>
                  <a:pt x="0" y="11414"/>
                </a:lnTo>
                <a:lnTo>
                  <a:pt x="0" y="12609"/>
                </a:lnTo>
                <a:lnTo>
                  <a:pt x="179" y="13804"/>
                </a:lnTo>
                <a:lnTo>
                  <a:pt x="418" y="14999"/>
                </a:lnTo>
                <a:lnTo>
                  <a:pt x="777" y="16075"/>
                </a:lnTo>
                <a:lnTo>
                  <a:pt x="1315" y="17151"/>
                </a:lnTo>
                <a:lnTo>
                  <a:pt x="1912" y="18166"/>
                </a:lnTo>
                <a:lnTo>
                  <a:pt x="2570" y="19063"/>
                </a:lnTo>
                <a:lnTo>
                  <a:pt x="3346" y="19959"/>
                </a:lnTo>
                <a:lnTo>
                  <a:pt x="4243" y="20736"/>
                </a:lnTo>
                <a:lnTo>
                  <a:pt x="5139" y="21453"/>
                </a:lnTo>
                <a:lnTo>
                  <a:pt x="6155" y="22110"/>
                </a:lnTo>
                <a:lnTo>
                  <a:pt x="7171" y="22648"/>
                </a:lnTo>
                <a:lnTo>
                  <a:pt x="8306" y="23066"/>
                </a:lnTo>
                <a:lnTo>
                  <a:pt x="9382" y="23425"/>
                </a:lnTo>
                <a:lnTo>
                  <a:pt x="10517" y="23664"/>
                </a:lnTo>
                <a:lnTo>
                  <a:pt x="11712" y="23783"/>
                </a:lnTo>
                <a:lnTo>
                  <a:pt x="12848" y="23843"/>
                </a:lnTo>
                <a:lnTo>
                  <a:pt x="14043" y="23724"/>
                </a:lnTo>
                <a:lnTo>
                  <a:pt x="15238" y="23485"/>
                </a:lnTo>
                <a:lnTo>
                  <a:pt x="16373" y="23066"/>
                </a:lnTo>
                <a:lnTo>
                  <a:pt x="17449" y="22588"/>
                </a:lnTo>
                <a:lnTo>
                  <a:pt x="18465" y="21991"/>
                </a:lnTo>
                <a:lnTo>
                  <a:pt x="19421" y="21274"/>
                </a:lnTo>
                <a:lnTo>
                  <a:pt x="20317" y="20497"/>
                </a:lnTo>
                <a:lnTo>
                  <a:pt x="21094" y="19660"/>
                </a:lnTo>
                <a:lnTo>
                  <a:pt x="21751" y="18704"/>
                </a:lnTo>
                <a:lnTo>
                  <a:pt x="22349" y="17688"/>
                </a:lnTo>
                <a:lnTo>
                  <a:pt x="22827" y="16673"/>
                </a:lnTo>
                <a:lnTo>
                  <a:pt x="23185" y="15537"/>
                </a:lnTo>
                <a:lnTo>
                  <a:pt x="23424" y="14402"/>
                </a:lnTo>
                <a:lnTo>
                  <a:pt x="23544" y="13207"/>
                </a:lnTo>
                <a:lnTo>
                  <a:pt x="23544" y="12071"/>
                </a:lnTo>
                <a:lnTo>
                  <a:pt x="23484" y="11474"/>
                </a:lnTo>
                <a:lnTo>
                  <a:pt x="23364" y="10876"/>
                </a:lnTo>
                <a:lnTo>
                  <a:pt x="23185" y="10279"/>
                </a:lnTo>
                <a:lnTo>
                  <a:pt x="23006" y="9681"/>
                </a:lnTo>
                <a:lnTo>
                  <a:pt x="23006" y="9024"/>
                </a:lnTo>
                <a:lnTo>
                  <a:pt x="22946" y="8426"/>
                </a:lnTo>
                <a:lnTo>
                  <a:pt x="22827" y="7889"/>
                </a:lnTo>
                <a:lnTo>
                  <a:pt x="22707" y="7291"/>
                </a:lnTo>
                <a:lnTo>
                  <a:pt x="22528" y="6753"/>
                </a:lnTo>
                <a:lnTo>
                  <a:pt x="22349" y="6215"/>
                </a:lnTo>
                <a:lnTo>
                  <a:pt x="21811" y="5200"/>
                </a:lnTo>
                <a:lnTo>
                  <a:pt x="21213" y="4243"/>
                </a:lnTo>
                <a:lnTo>
                  <a:pt x="20496" y="3407"/>
                </a:lnTo>
                <a:lnTo>
                  <a:pt x="19719" y="2630"/>
                </a:lnTo>
                <a:lnTo>
                  <a:pt x="18823" y="1973"/>
                </a:lnTo>
                <a:lnTo>
                  <a:pt x="17867" y="1375"/>
                </a:lnTo>
                <a:lnTo>
                  <a:pt x="16851" y="837"/>
                </a:lnTo>
                <a:lnTo>
                  <a:pt x="15776" y="479"/>
                </a:lnTo>
                <a:lnTo>
                  <a:pt x="14700" y="180"/>
                </a:lnTo>
                <a:lnTo>
                  <a:pt x="13565" y="61"/>
                </a:lnTo>
                <a:lnTo>
                  <a:pt x="12429" y="1"/>
                </a:lnTo>
                <a:close/>
              </a:path>
            </a:pathLst>
          </a:custGeom>
          <a:solidFill>
            <a:srgbClr val="FF7B59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" name="Google Shape;15;p2"/>
          <p:cNvSpPr/>
          <p:nvPr/>
        </p:nvSpPr>
        <p:spPr>
          <a:xfrm rot="6668499">
            <a:off x="7057479" y="5028249"/>
            <a:ext cx="1189645" cy="883727"/>
          </a:xfrm>
          <a:custGeom>
            <a:avLst/>
            <a:gdLst/>
            <a:ahLst/>
            <a:cxnLst/>
            <a:rect l="l" t="t" r="r" b="b"/>
            <a:pathLst>
              <a:path w="35017" h="31731" extrusionOk="0">
                <a:moveTo>
                  <a:pt x="16911" y="1"/>
                </a:moveTo>
                <a:lnTo>
                  <a:pt x="15596" y="61"/>
                </a:lnTo>
                <a:lnTo>
                  <a:pt x="14282" y="240"/>
                </a:lnTo>
                <a:lnTo>
                  <a:pt x="13027" y="479"/>
                </a:lnTo>
                <a:lnTo>
                  <a:pt x="11772" y="837"/>
                </a:lnTo>
                <a:lnTo>
                  <a:pt x="10517" y="1256"/>
                </a:lnTo>
                <a:lnTo>
                  <a:pt x="9442" y="1734"/>
                </a:lnTo>
                <a:lnTo>
                  <a:pt x="8366" y="2331"/>
                </a:lnTo>
                <a:lnTo>
                  <a:pt x="7350" y="2989"/>
                </a:lnTo>
                <a:lnTo>
                  <a:pt x="6454" y="3706"/>
                </a:lnTo>
                <a:lnTo>
                  <a:pt x="5558" y="4542"/>
                </a:lnTo>
                <a:lnTo>
                  <a:pt x="4721" y="5379"/>
                </a:lnTo>
                <a:lnTo>
                  <a:pt x="3944" y="6275"/>
                </a:lnTo>
                <a:lnTo>
                  <a:pt x="3227" y="7231"/>
                </a:lnTo>
                <a:lnTo>
                  <a:pt x="2570" y="8247"/>
                </a:lnTo>
                <a:lnTo>
                  <a:pt x="2032" y="9323"/>
                </a:lnTo>
                <a:lnTo>
                  <a:pt x="1494" y="10398"/>
                </a:lnTo>
                <a:lnTo>
                  <a:pt x="1076" y="11534"/>
                </a:lnTo>
                <a:lnTo>
                  <a:pt x="717" y="12669"/>
                </a:lnTo>
                <a:lnTo>
                  <a:pt x="419" y="13804"/>
                </a:lnTo>
                <a:lnTo>
                  <a:pt x="180" y="14999"/>
                </a:lnTo>
                <a:lnTo>
                  <a:pt x="60" y="16194"/>
                </a:lnTo>
                <a:lnTo>
                  <a:pt x="0" y="17569"/>
                </a:lnTo>
                <a:lnTo>
                  <a:pt x="60" y="18824"/>
                </a:lnTo>
                <a:lnTo>
                  <a:pt x="180" y="20079"/>
                </a:lnTo>
                <a:lnTo>
                  <a:pt x="478" y="21274"/>
                </a:lnTo>
                <a:lnTo>
                  <a:pt x="837" y="22349"/>
                </a:lnTo>
                <a:lnTo>
                  <a:pt x="1315" y="23425"/>
                </a:lnTo>
                <a:lnTo>
                  <a:pt x="1853" y="24441"/>
                </a:lnTo>
                <a:lnTo>
                  <a:pt x="2510" y="25457"/>
                </a:lnTo>
                <a:lnTo>
                  <a:pt x="3287" y="26353"/>
                </a:lnTo>
                <a:lnTo>
                  <a:pt x="4064" y="27189"/>
                </a:lnTo>
                <a:lnTo>
                  <a:pt x="4960" y="27966"/>
                </a:lnTo>
                <a:lnTo>
                  <a:pt x="5976" y="28683"/>
                </a:lnTo>
                <a:lnTo>
                  <a:pt x="6992" y="29281"/>
                </a:lnTo>
                <a:lnTo>
                  <a:pt x="8127" y="29878"/>
                </a:lnTo>
                <a:lnTo>
                  <a:pt x="9322" y="30356"/>
                </a:lnTo>
                <a:lnTo>
                  <a:pt x="10517" y="30834"/>
                </a:lnTo>
                <a:lnTo>
                  <a:pt x="11892" y="31193"/>
                </a:lnTo>
                <a:lnTo>
                  <a:pt x="13206" y="31492"/>
                </a:lnTo>
                <a:lnTo>
                  <a:pt x="14581" y="31671"/>
                </a:lnTo>
                <a:lnTo>
                  <a:pt x="16015" y="31731"/>
                </a:lnTo>
                <a:lnTo>
                  <a:pt x="17389" y="31671"/>
                </a:lnTo>
                <a:lnTo>
                  <a:pt x="18763" y="31552"/>
                </a:lnTo>
                <a:lnTo>
                  <a:pt x="20138" y="31313"/>
                </a:lnTo>
                <a:lnTo>
                  <a:pt x="21452" y="30954"/>
                </a:lnTo>
                <a:lnTo>
                  <a:pt x="22110" y="30715"/>
                </a:lnTo>
                <a:lnTo>
                  <a:pt x="22767" y="30476"/>
                </a:lnTo>
                <a:lnTo>
                  <a:pt x="24022" y="29878"/>
                </a:lnTo>
                <a:lnTo>
                  <a:pt x="25217" y="29161"/>
                </a:lnTo>
                <a:lnTo>
                  <a:pt x="26293" y="28385"/>
                </a:lnTo>
                <a:lnTo>
                  <a:pt x="27428" y="27548"/>
                </a:lnTo>
                <a:lnTo>
                  <a:pt x="28444" y="26652"/>
                </a:lnTo>
                <a:lnTo>
                  <a:pt x="30476" y="24739"/>
                </a:lnTo>
                <a:lnTo>
                  <a:pt x="31013" y="24261"/>
                </a:lnTo>
                <a:lnTo>
                  <a:pt x="31551" y="23664"/>
                </a:lnTo>
                <a:lnTo>
                  <a:pt x="32029" y="23126"/>
                </a:lnTo>
                <a:lnTo>
                  <a:pt x="32447" y="22529"/>
                </a:lnTo>
                <a:lnTo>
                  <a:pt x="32866" y="21931"/>
                </a:lnTo>
                <a:lnTo>
                  <a:pt x="33224" y="21333"/>
                </a:lnTo>
                <a:lnTo>
                  <a:pt x="33523" y="20676"/>
                </a:lnTo>
                <a:lnTo>
                  <a:pt x="33822" y="20019"/>
                </a:lnTo>
                <a:lnTo>
                  <a:pt x="34360" y="18704"/>
                </a:lnTo>
                <a:lnTo>
                  <a:pt x="34718" y="17390"/>
                </a:lnTo>
                <a:lnTo>
                  <a:pt x="34957" y="16015"/>
                </a:lnTo>
                <a:lnTo>
                  <a:pt x="35017" y="14641"/>
                </a:lnTo>
                <a:lnTo>
                  <a:pt x="35017" y="13924"/>
                </a:lnTo>
                <a:lnTo>
                  <a:pt x="34957" y="13266"/>
                </a:lnTo>
                <a:lnTo>
                  <a:pt x="34838" y="12549"/>
                </a:lnTo>
                <a:lnTo>
                  <a:pt x="34718" y="11892"/>
                </a:lnTo>
                <a:lnTo>
                  <a:pt x="34599" y="11235"/>
                </a:lnTo>
                <a:lnTo>
                  <a:pt x="34360" y="10577"/>
                </a:lnTo>
                <a:lnTo>
                  <a:pt x="34121" y="9920"/>
                </a:lnTo>
                <a:lnTo>
                  <a:pt x="33882" y="9263"/>
                </a:lnTo>
                <a:lnTo>
                  <a:pt x="33583" y="8606"/>
                </a:lnTo>
                <a:lnTo>
                  <a:pt x="33224" y="8008"/>
                </a:lnTo>
                <a:lnTo>
                  <a:pt x="32806" y="7410"/>
                </a:lnTo>
                <a:lnTo>
                  <a:pt x="32388" y="6813"/>
                </a:lnTo>
                <a:lnTo>
                  <a:pt x="31910" y="6275"/>
                </a:lnTo>
                <a:lnTo>
                  <a:pt x="31432" y="5737"/>
                </a:lnTo>
                <a:lnTo>
                  <a:pt x="30894" y="5200"/>
                </a:lnTo>
                <a:lnTo>
                  <a:pt x="30296" y="4721"/>
                </a:lnTo>
                <a:lnTo>
                  <a:pt x="29280" y="3945"/>
                </a:lnTo>
                <a:lnTo>
                  <a:pt x="28205" y="3228"/>
                </a:lnTo>
                <a:lnTo>
                  <a:pt x="27069" y="2570"/>
                </a:lnTo>
                <a:lnTo>
                  <a:pt x="25874" y="1973"/>
                </a:lnTo>
                <a:lnTo>
                  <a:pt x="24679" y="1435"/>
                </a:lnTo>
                <a:lnTo>
                  <a:pt x="23424" y="1017"/>
                </a:lnTo>
                <a:lnTo>
                  <a:pt x="22170" y="658"/>
                </a:lnTo>
                <a:lnTo>
                  <a:pt x="20855" y="359"/>
                </a:lnTo>
                <a:lnTo>
                  <a:pt x="19540" y="180"/>
                </a:lnTo>
                <a:lnTo>
                  <a:pt x="18226" y="61"/>
                </a:lnTo>
                <a:lnTo>
                  <a:pt x="16911" y="1"/>
                </a:lnTo>
                <a:close/>
              </a:path>
            </a:pathLst>
          </a:custGeom>
          <a:solidFill>
            <a:srgbClr val="C2ED2D">
              <a:alpha val="7385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" name="Google Shape;16;p2"/>
          <p:cNvSpPr/>
          <p:nvPr/>
        </p:nvSpPr>
        <p:spPr>
          <a:xfrm rot="-3835491">
            <a:off x="6981307" y="5268435"/>
            <a:ext cx="622720" cy="564379"/>
          </a:xfrm>
          <a:custGeom>
            <a:avLst/>
            <a:gdLst/>
            <a:ahLst/>
            <a:cxnLst/>
            <a:rect l="l" t="t" r="r" b="b"/>
            <a:pathLst>
              <a:path w="35017" h="31731" extrusionOk="0">
                <a:moveTo>
                  <a:pt x="16911" y="1"/>
                </a:moveTo>
                <a:lnTo>
                  <a:pt x="15596" y="61"/>
                </a:lnTo>
                <a:lnTo>
                  <a:pt x="14282" y="240"/>
                </a:lnTo>
                <a:lnTo>
                  <a:pt x="13027" y="479"/>
                </a:lnTo>
                <a:lnTo>
                  <a:pt x="11772" y="837"/>
                </a:lnTo>
                <a:lnTo>
                  <a:pt x="10517" y="1256"/>
                </a:lnTo>
                <a:lnTo>
                  <a:pt x="9442" y="1734"/>
                </a:lnTo>
                <a:lnTo>
                  <a:pt x="8366" y="2331"/>
                </a:lnTo>
                <a:lnTo>
                  <a:pt x="7350" y="2989"/>
                </a:lnTo>
                <a:lnTo>
                  <a:pt x="6454" y="3706"/>
                </a:lnTo>
                <a:lnTo>
                  <a:pt x="5558" y="4542"/>
                </a:lnTo>
                <a:lnTo>
                  <a:pt x="4721" y="5379"/>
                </a:lnTo>
                <a:lnTo>
                  <a:pt x="3944" y="6275"/>
                </a:lnTo>
                <a:lnTo>
                  <a:pt x="3227" y="7231"/>
                </a:lnTo>
                <a:lnTo>
                  <a:pt x="2570" y="8247"/>
                </a:lnTo>
                <a:lnTo>
                  <a:pt x="2032" y="9323"/>
                </a:lnTo>
                <a:lnTo>
                  <a:pt x="1494" y="10398"/>
                </a:lnTo>
                <a:lnTo>
                  <a:pt x="1076" y="11534"/>
                </a:lnTo>
                <a:lnTo>
                  <a:pt x="717" y="12669"/>
                </a:lnTo>
                <a:lnTo>
                  <a:pt x="419" y="13804"/>
                </a:lnTo>
                <a:lnTo>
                  <a:pt x="180" y="14999"/>
                </a:lnTo>
                <a:lnTo>
                  <a:pt x="60" y="16194"/>
                </a:lnTo>
                <a:lnTo>
                  <a:pt x="0" y="17569"/>
                </a:lnTo>
                <a:lnTo>
                  <a:pt x="60" y="18824"/>
                </a:lnTo>
                <a:lnTo>
                  <a:pt x="180" y="20079"/>
                </a:lnTo>
                <a:lnTo>
                  <a:pt x="478" y="21274"/>
                </a:lnTo>
                <a:lnTo>
                  <a:pt x="837" y="22349"/>
                </a:lnTo>
                <a:lnTo>
                  <a:pt x="1315" y="23425"/>
                </a:lnTo>
                <a:lnTo>
                  <a:pt x="1853" y="24441"/>
                </a:lnTo>
                <a:lnTo>
                  <a:pt x="2510" y="25457"/>
                </a:lnTo>
                <a:lnTo>
                  <a:pt x="3287" y="26353"/>
                </a:lnTo>
                <a:lnTo>
                  <a:pt x="4064" y="27189"/>
                </a:lnTo>
                <a:lnTo>
                  <a:pt x="4960" y="27966"/>
                </a:lnTo>
                <a:lnTo>
                  <a:pt x="5976" y="28683"/>
                </a:lnTo>
                <a:lnTo>
                  <a:pt x="6992" y="29281"/>
                </a:lnTo>
                <a:lnTo>
                  <a:pt x="8127" y="29878"/>
                </a:lnTo>
                <a:lnTo>
                  <a:pt x="9322" y="30356"/>
                </a:lnTo>
                <a:lnTo>
                  <a:pt x="10517" y="30834"/>
                </a:lnTo>
                <a:lnTo>
                  <a:pt x="11892" y="31193"/>
                </a:lnTo>
                <a:lnTo>
                  <a:pt x="13206" y="31492"/>
                </a:lnTo>
                <a:lnTo>
                  <a:pt x="14581" y="31671"/>
                </a:lnTo>
                <a:lnTo>
                  <a:pt x="16015" y="31731"/>
                </a:lnTo>
                <a:lnTo>
                  <a:pt x="17389" y="31671"/>
                </a:lnTo>
                <a:lnTo>
                  <a:pt x="18763" y="31552"/>
                </a:lnTo>
                <a:lnTo>
                  <a:pt x="20138" y="31313"/>
                </a:lnTo>
                <a:lnTo>
                  <a:pt x="21452" y="30954"/>
                </a:lnTo>
                <a:lnTo>
                  <a:pt x="22110" y="30715"/>
                </a:lnTo>
                <a:lnTo>
                  <a:pt x="22767" y="30476"/>
                </a:lnTo>
                <a:lnTo>
                  <a:pt x="24022" y="29878"/>
                </a:lnTo>
                <a:lnTo>
                  <a:pt x="25217" y="29161"/>
                </a:lnTo>
                <a:lnTo>
                  <a:pt x="26293" y="28385"/>
                </a:lnTo>
                <a:lnTo>
                  <a:pt x="27428" y="27548"/>
                </a:lnTo>
                <a:lnTo>
                  <a:pt x="28444" y="26652"/>
                </a:lnTo>
                <a:lnTo>
                  <a:pt x="30476" y="24739"/>
                </a:lnTo>
                <a:lnTo>
                  <a:pt x="31013" y="24261"/>
                </a:lnTo>
                <a:lnTo>
                  <a:pt x="31551" y="23664"/>
                </a:lnTo>
                <a:lnTo>
                  <a:pt x="32029" y="23126"/>
                </a:lnTo>
                <a:lnTo>
                  <a:pt x="32447" y="22529"/>
                </a:lnTo>
                <a:lnTo>
                  <a:pt x="32866" y="21931"/>
                </a:lnTo>
                <a:lnTo>
                  <a:pt x="33224" y="21333"/>
                </a:lnTo>
                <a:lnTo>
                  <a:pt x="33523" y="20676"/>
                </a:lnTo>
                <a:lnTo>
                  <a:pt x="33822" y="20019"/>
                </a:lnTo>
                <a:lnTo>
                  <a:pt x="34360" y="18704"/>
                </a:lnTo>
                <a:lnTo>
                  <a:pt x="34718" y="17390"/>
                </a:lnTo>
                <a:lnTo>
                  <a:pt x="34957" y="16015"/>
                </a:lnTo>
                <a:lnTo>
                  <a:pt x="35017" y="14641"/>
                </a:lnTo>
                <a:lnTo>
                  <a:pt x="35017" y="13924"/>
                </a:lnTo>
                <a:lnTo>
                  <a:pt x="34957" y="13266"/>
                </a:lnTo>
                <a:lnTo>
                  <a:pt x="34838" y="12549"/>
                </a:lnTo>
                <a:lnTo>
                  <a:pt x="34718" y="11892"/>
                </a:lnTo>
                <a:lnTo>
                  <a:pt x="34599" y="11235"/>
                </a:lnTo>
                <a:lnTo>
                  <a:pt x="34360" y="10577"/>
                </a:lnTo>
                <a:lnTo>
                  <a:pt x="34121" y="9920"/>
                </a:lnTo>
                <a:lnTo>
                  <a:pt x="33882" y="9263"/>
                </a:lnTo>
                <a:lnTo>
                  <a:pt x="33583" y="8606"/>
                </a:lnTo>
                <a:lnTo>
                  <a:pt x="33224" y="8008"/>
                </a:lnTo>
                <a:lnTo>
                  <a:pt x="32806" y="7410"/>
                </a:lnTo>
                <a:lnTo>
                  <a:pt x="32388" y="6813"/>
                </a:lnTo>
                <a:lnTo>
                  <a:pt x="31910" y="6275"/>
                </a:lnTo>
                <a:lnTo>
                  <a:pt x="31432" y="5737"/>
                </a:lnTo>
                <a:lnTo>
                  <a:pt x="30894" y="5200"/>
                </a:lnTo>
                <a:lnTo>
                  <a:pt x="30296" y="4721"/>
                </a:lnTo>
                <a:lnTo>
                  <a:pt x="29280" y="3945"/>
                </a:lnTo>
                <a:lnTo>
                  <a:pt x="28205" y="3228"/>
                </a:lnTo>
                <a:lnTo>
                  <a:pt x="27069" y="2570"/>
                </a:lnTo>
                <a:lnTo>
                  <a:pt x="25874" y="1973"/>
                </a:lnTo>
                <a:lnTo>
                  <a:pt x="24679" y="1435"/>
                </a:lnTo>
                <a:lnTo>
                  <a:pt x="23424" y="1017"/>
                </a:lnTo>
                <a:lnTo>
                  <a:pt x="22170" y="658"/>
                </a:lnTo>
                <a:lnTo>
                  <a:pt x="20855" y="359"/>
                </a:lnTo>
                <a:lnTo>
                  <a:pt x="19540" y="180"/>
                </a:lnTo>
                <a:lnTo>
                  <a:pt x="18226" y="61"/>
                </a:lnTo>
                <a:lnTo>
                  <a:pt x="16911" y="1"/>
                </a:lnTo>
                <a:close/>
              </a:path>
            </a:pathLst>
          </a:custGeom>
          <a:solidFill>
            <a:srgbClr val="FFFD4E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" name="Google Shape;17;p2"/>
          <p:cNvSpPr/>
          <p:nvPr/>
        </p:nvSpPr>
        <p:spPr>
          <a:xfrm rot="-6648350">
            <a:off x="11268864" y="839618"/>
            <a:ext cx="1230440" cy="1010309"/>
          </a:xfrm>
          <a:custGeom>
            <a:avLst/>
            <a:gdLst/>
            <a:ahLst/>
            <a:cxnLst/>
            <a:rect l="l" t="t" r="r" b="b"/>
            <a:pathLst>
              <a:path w="23544" h="23844" extrusionOk="0">
                <a:moveTo>
                  <a:pt x="12429" y="1"/>
                </a:moveTo>
                <a:lnTo>
                  <a:pt x="11234" y="120"/>
                </a:lnTo>
                <a:lnTo>
                  <a:pt x="10099" y="359"/>
                </a:lnTo>
                <a:lnTo>
                  <a:pt x="9023" y="718"/>
                </a:lnTo>
                <a:lnTo>
                  <a:pt x="7948" y="1136"/>
                </a:lnTo>
                <a:lnTo>
                  <a:pt x="6872" y="1614"/>
                </a:lnTo>
                <a:lnTo>
                  <a:pt x="5856" y="2212"/>
                </a:lnTo>
                <a:lnTo>
                  <a:pt x="4960" y="2869"/>
                </a:lnTo>
                <a:lnTo>
                  <a:pt x="4064" y="3586"/>
                </a:lnTo>
                <a:lnTo>
                  <a:pt x="3227" y="4363"/>
                </a:lnTo>
                <a:lnTo>
                  <a:pt x="2510" y="5259"/>
                </a:lnTo>
                <a:lnTo>
                  <a:pt x="1853" y="6156"/>
                </a:lnTo>
                <a:lnTo>
                  <a:pt x="1255" y="7112"/>
                </a:lnTo>
                <a:lnTo>
                  <a:pt x="777" y="8128"/>
                </a:lnTo>
                <a:lnTo>
                  <a:pt x="418" y="9203"/>
                </a:lnTo>
                <a:lnTo>
                  <a:pt x="179" y="10279"/>
                </a:lnTo>
                <a:lnTo>
                  <a:pt x="0" y="11414"/>
                </a:lnTo>
                <a:lnTo>
                  <a:pt x="0" y="12609"/>
                </a:lnTo>
                <a:lnTo>
                  <a:pt x="179" y="13804"/>
                </a:lnTo>
                <a:lnTo>
                  <a:pt x="418" y="14999"/>
                </a:lnTo>
                <a:lnTo>
                  <a:pt x="777" y="16075"/>
                </a:lnTo>
                <a:lnTo>
                  <a:pt x="1315" y="17151"/>
                </a:lnTo>
                <a:lnTo>
                  <a:pt x="1912" y="18166"/>
                </a:lnTo>
                <a:lnTo>
                  <a:pt x="2570" y="19063"/>
                </a:lnTo>
                <a:lnTo>
                  <a:pt x="3346" y="19959"/>
                </a:lnTo>
                <a:lnTo>
                  <a:pt x="4243" y="20736"/>
                </a:lnTo>
                <a:lnTo>
                  <a:pt x="5139" y="21453"/>
                </a:lnTo>
                <a:lnTo>
                  <a:pt x="6155" y="22110"/>
                </a:lnTo>
                <a:lnTo>
                  <a:pt x="7171" y="22648"/>
                </a:lnTo>
                <a:lnTo>
                  <a:pt x="8306" y="23066"/>
                </a:lnTo>
                <a:lnTo>
                  <a:pt x="9382" y="23425"/>
                </a:lnTo>
                <a:lnTo>
                  <a:pt x="10517" y="23664"/>
                </a:lnTo>
                <a:lnTo>
                  <a:pt x="11712" y="23783"/>
                </a:lnTo>
                <a:lnTo>
                  <a:pt x="12848" y="23843"/>
                </a:lnTo>
                <a:lnTo>
                  <a:pt x="14043" y="23724"/>
                </a:lnTo>
                <a:lnTo>
                  <a:pt x="15238" y="23485"/>
                </a:lnTo>
                <a:lnTo>
                  <a:pt x="16373" y="23066"/>
                </a:lnTo>
                <a:lnTo>
                  <a:pt x="17449" y="22588"/>
                </a:lnTo>
                <a:lnTo>
                  <a:pt x="18465" y="21991"/>
                </a:lnTo>
                <a:lnTo>
                  <a:pt x="19421" y="21274"/>
                </a:lnTo>
                <a:lnTo>
                  <a:pt x="20317" y="20497"/>
                </a:lnTo>
                <a:lnTo>
                  <a:pt x="21094" y="19660"/>
                </a:lnTo>
                <a:lnTo>
                  <a:pt x="21751" y="18704"/>
                </a:lnTo>
                <a:lnTo>
                  <a:pt x="22349" y="17688"/>
                </a:lnTo>
                <a:lnTo>
                  <a:pt x="22827" y="16673"/>
                </a:lnTo>
                <a:lnTo>
                  <a:pt x="23185" y="15537"/>
                </a:lnTo>
                <a:lnTo>
                  <a:pt x="23424" y="14402"/>
                </a:lnTo>
                <a:lnTo>
                  <a:pt x="23544" y="13207"/>
                </a:lnTo>
                <a:lnTo>
                  <a:pt x="23544" y="12071"/>
                </a:lnTo>
                <a:lnTo>
                  <a:pt x="23484" y="11474"/>
                </a:lnTo>
                <a:lnTo>
                  <a:pt x="23364" y="10876"/>
                </a:lnTo>
                <a:lnTo>
                  <a:pt x="23185" y="10279"/>
                </a:lnTo>
                <a:lnTo>
                  <a:pt x="23006" y="9681"/>
                </a:lnTo>
                <a:lnTo>
                  <a:pt x="23006" y="9024"/>
                </a:lnTo>
                <a:lnTo>
                  <a:pt x="22946" y="8426"/>
                </a:lnTo>
                <a:lnTo>
                  <a:pt x="22827" y="7889"/>
                </a:lnTo>
                <a:lnTo>
                  <a:pt x="22707" y="7291"/>
                </a:lnTo>
                <a:lnTo>
                  <a:pt x="22528" y="6753"/>
                </a:lnTo>
                <a:lnTo>
                  <a:pt x="22349" y="6215"/>
                </a:lnTo>
                <a:lnTo>
                  <a:pt x="21811" y="5200"/>
                </a:lnTo>
                <a:lnTo>
                  <a:pt x="21213" y="4243"/>
                </a:lnTo>
                <a:lnTo>
                  <a:pt x="20496" y="3407"/>
                </a:lnTo>
                <a:lnTo>
                  <a:pt x="19719" y="2630"/>
                </a:lnTo>
                <a:lnTo>
                  <a:pt x="18823" y="1973"/>
                </a:lnTo>
                <a:lnTo>
                  <a:pt x="17867" y="1375"/>
                </a:lnTo>
                <a:lnTo>
                  <a:pt x="16851" y="837"/>
                </a:lnTo>
                <a:lnTo>
                  <a:pt x="15776" y="479"/>
                </a:lnTo>
                <a:lnTo>
                  <a:pt x="14700" y="180"/>
                </a:lnTo>
                <a:lnTo>
                  <a:pt x="13565" y="61"/>
                </a:lnTo>
                <a:lnTo>
                  <a:pt x="12429" y="1"/>
                </a:lnTo>
                <a:close/>
              </a:path>
            </a:pathLst>
          </a:custGeom>
          <a:solidFill>
            <a:srgbClr val="C2ED2D">
              <a:alpha val="7385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" name="Google Shape;18;p2"/>
          <p:cNvSpPr/>
          <p:nvPr/>
        </p:nvSpPr>
        <p:spPr>
          <a:xfrm rot="-2488733">
            <a:off x="8486723" y="3249789"/>
            <a:ext cx="1325056" cy="984219"/>
          </a:xfrm>
          <a:custGeom>
            <a:avLst/>
            <a:gdLst/>
            <a:ahLst/>
            <a:cxnLst/>
            <a:rect l="l" t="t" r="r" b="b"/>
            <a:pathLst>
              <a:path w="35017" h="31731" extrusionOk="0">
                <a:moveTo>
                  <a:pt x="16911" y="1"/>
                </a:moveTo>
                <a:lnTo>
                  <a:pt x="15596" y="61"/>
                </a:lnTo>
                <a:lnTo>
                  <a:pt x="14282" y="240"/>
                </a:lnTo>
                <a:lnTo>
                  <a:pt x="13027" y="479"/>
                </a:lnTo>
                <a:lnTo>
                  <a:pt x="11772" y="837"/>
                </a:lnTo>
                <a:lnTo>
                  <a:pt x="10517" y="1256"/>
                </a:lnTo>
                <a:lnTo>
                  <a:pt x="9442" y="1734"/>
                </a:lnTo>
                <a:lnTo>
                  <a:pt x="8366" y="2331"/>
                </a:lnTo>
                <a:lnTo>
                  <a:pt x="7350" y="2989"/>
                </a:lnTo>
                <a:lnTo>
                  <a:pt x="6454" y="3706"/>
                </a:lnTo>
                <a:lnTo>
                  <a:pt x="5558" y="4542"/>
                </a:lnTo>
                <a:lnTo>
                  <a:pt x="4721" y="5379"/>
                </a:lnTo>
                <a:lnTo>
                  <a:pt x="3944" y="6275"/>
                </a:lnTo>
                <a:lnTo>
                  <a:pt x="3227" y="7231"/>
                </a:lnTo>
                <a:lnTo>
                  <a:pt x="2570" y="8247"/>
                </a:lnTo>
                <a:lnTo>
                  <a:pt x="2032" y="9323"/>
                </a:lnTo>
                <a:lnTo>
                  <a:pt x="1494" y="10398"/>
                </a:lnTo>
                <a:lnTo>
                  <a:pt x="1076" y="11534"/>
                </a:lnTo>
                <a:lnTo>
                  <a:pt x="717" y="12669"/>
                </a:lnTo>
                <a:lnTo>
                  <a:pt x="419" y="13804"/>
                </a:lnTo>
                <a:lnTo>
                  <a:pt x="180" y="14999"/>
                </a:lnTo>
                <a:lnTo>
                  <a:pt x="60" y="16194"/>
                </a:lnTo>
                <a:lnTo>
                  <a:pt x="0" y="17569"/>
                </a:lnTo>
                <a:lnTo>
                  <a:pt x="60" y="18824"/>
                </a:lnTo>
                <a:lnTo>
                  <a:pt x="180" y="20079"/>
                </a:lnTo>
                <a:lnTo>
                  <a:pt x="478" y="21274"/>
                </a:lnTo>
                <a:lnTo>
                  <a:pt x="837" y="22349"/>
                </a:lnTo>
                <a:lnTo>
                  <a:pt x="1315" y="23425"/>
                </a:lnTo>
                <a:lnTo>
                  <a:pt x="1853" y="24441"/>
                </a:lnTo>
                <a:lnTo>
                  <a:pt x="2510" y="25457"/>
                </a:lnTo>
                <a:lnTo>
                  <a:pt x="3287" y="26353"/>
                </a:lnTo>
                <a:lnTo>
                  <a:pt x="4064" y="27189"/>
                </a:lnTo>
                <a:lnTo>
                  <a:pt x="4960" y="27966"/>
                </a:lnTo>
                <a:lnTo>
                  <a:pt x="5976" y="28683"/>
                </a:lnTo>
                <a:lnTo>
                  <a:pt x="6992" y="29281"/>
                </a:lnTo>
                <a:lnTo>
                  <a:pt x="8127" y="29878"/>
                </a:lnTo>
                <a:lnTo>
                  <a:pt x="9322" y="30356"/>
                </a:lnTo>
                <a:lnTo>
                  <a:pt x="10517" y="30834"/>
                </a:lnTo>
                <a:lnTo>
                  <a:pt x="11892" y="31193"/>
                </a:lnTo>
                <a:lnTo>
                  <a:pt x="13206" y="31492"/>
                </a:lnTo>
                <a:lnTo>
                  <a:pt x="14581" y="31671"/>
                </a:lnTo>
                <a:lnTo>
                  <a:pt x="16015" y="31731"/>
                </a:lnTo>
                <a:lnTo>
                  <a:pt x="17389" y="31671"/>
                </a:lnTo>
                <a:lnTo>
                  <a:pt x="18763" y="31552"/>
                </a:lnTo>
                <a:lnTo>
                  <a:pt x="20138" y="31313"/>
                </a:lnTo>
                <a:lnTo>
                  <a:pt x="21452" y="30954"/>
                </a:lnTo>
                <a:lnTo>
                  <a:pt x="22110" y="30715"/>
                </a:lnTo>
                <a:lnTo>
                  <a:pt x="22767" y="30476"/>
                </a:lnTo>
                <a:lnTo>
                  <a:pt x="24022" y="29878"/>
                </a:lnTo>
                <a:lnTo>
                  <a:pt x="25217" y="29161"/>
                </a:lnTo>
                <a:lnTo>
                  <a:pt x="26293" y="28385"/>
                </a:lnTo>
                <a:lnTo>
                  <a:pt x="27428" y="27548"/>
                </a:lnTo>
                <a:lnTo>
                  <a:pt x="28444" y="26652"/>
                </a:lnTo>
                <a:lnTo>
                  <a:pt x="30476" y="24739"/>
                </a:lnTo>
                <a:lnTo>
                  <a:pt x="31013" y="24261"/>
                </a:lnTo>
                <a:lnTo>
                  <a:pt x="31551" y="23664"/>
                </a:lnTo>
                <a:lnTo>
                  <a:pt x="32029" y="23126"/>
                </a:lnTo>
                <a:lnTo>
                  <a:pt x="32447" y="22529"/>
                </a:lnTo>
                <a:lnTo>
                  <a:pt x="32866" y="21931"/>
                </a:lnTo>
                <a:lnTo>
                  <a:pt x="33224" y="21333"/>
                </a:lnTo>
                <a:lnTo>
                  <a:pt x="33523" y="20676"/>
                </a:lnTo>
                <a:lnTo>
                  <a:pt x="33822" y="20019"/>
                </a:lnTo>
                <a:lnTo>
                  <a:pt x="34360" y="18704"/>
                </a:lnTo>
                <a:lnTo>
                  <a:pt x="34718" y="17390"/>
                </a:lnTo>
                <a:lnTo>
                  <a:pt x="34957" y="16015"/>
                </a:lnTo>
                <a:lnTo>
                  <a:pt x="35017" y="14641"/>
                </a:lnTo>
                <a:lnTo>
                  <a:pt x="35017" y="13924"/>
                </a:lnTo>
                <a:lnTo>
                  <a:pt x="34957" y="13266"/>
                </a:lnTo>
                <a:lnTo>
                  <a:pt x="34838" y="12549"/>
                </a:lnTo>
                <a:lnTo>
                  <a:pt x="34718" y="11892"/>
                </a:lnTo>
                <a:lnTo>
                  <a:pt x="34599" y="11235"/>
                </a:lnTo>
                <a:lnTo>
                  <a:pt x="34360" y="10577"/>
                </a:lnTo>
                <a:lnTo>
                  <a:pt x="34121" y="9920"/>
                </a:lnTo>
                <a:lnTo>
                  <a:pt x="33882" y="9263"/>
                </a:lnTo>
                <a:lnTo>
                  <a:pt x="33583" y="8606"/>
                </a:lnTo>
                <a:lnTo>
                  <a:pt x="33224" y="8008"/>
                </a:lnTo>
                <a:lnTo>
                  <a:pt x="32806" y="7410"/>
                </a:lnTo>
                <a:lnTo>
                  <a:pt x="32388" y="6813"/>
                </a:lnTo>
                <a:lnTo>
                  <a:pt x="31910" y="6275"/>
                </a:lnTo>
                <a:lnTo>
                  <a:pt x="31432" y="5737"/>
                </a:lnTo>
                <a:lnTo>
                  <a:pt x="30894" y="5200"/>
                </a:lnTo>
                <a:lnTo>
                  <a:pt x="30296" y="4721"/>
                </a:lnTo>
                <a:lnTo>
                  <a:pt x="29280" y="3945"/>
                </a:lnTo>
                <a:lnTo>
                  <a:pt x="28205" y="3228"/>
                </a:lnTo>
                <a:lnTo>
                  <a:pt x="27069" y="2570"/>
                </a:lnTo>
                <a:lnTo>
                  <a:pt x="25874" y="1973"/>
                </a:lnTo>
                <a:lnTo>
                  <a:pt x="24679" y="1435"/>
                </a:lnTo>
                <a:lnTo>
                  <a:pt x="23424" y="1017"/>
                </a:lnTo>
                <a:lnTo>
                  <a:pt x="22170" y="658"/>
                </a:lnTo>
                <a:lnTo>
                  <a:pt x="20855" y="359"/>
                </a:lnTo>
                <a:lnTo>
                  <a:pt x="19540" y="180"/>
                </a:lnTo>
                <a:lnTo>
                  <a:pt x="18226" y="61"/>
                </a:lnTo>
                <a:lnTo>
                  <a:pt x="16911" y="1"/>
                </a:lnTo>
                <a:close/>
              </a:path>
            </a:pathLst>
          </a:custGeom>
          <a:solidFill>
            <a:srgbClr val="AAED9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" name="Google Shape;19;p2"/>
          <p:cNvSpPr/>
          <p:nvPr/>
        </p:nvSpPr>
        <p:spPr>
          <a:xfrm>
            <a:off x="8822909" y="5711659"/>
            <a:ext cx="1294999" cy="1311500"/>
          </a:xfrm>
          <a:custGeom>
            <a:avLst/>
            <a:gdLst/>
            <a:ahLst/>
            <a:cxnLst/>
            <a:rect l="l" t="t" r="r" b="b"/>
            <a:pathLst>
              <a:path w="23544" h="23844" extrusionOk="0">
                <a:moveTo>
                  <a:pt x="12429" y="1"/>
                </a:moveTo>
                <a:lnTo>
                  <a:pt x="11234" y="120"/>
                </a:lnTo>
                <a:lnTo>
                  <a:pt x="10099" y="359"/>
                </a:lnTo>
                <a:lnTo>
                  <a:pt x="9023" y="718"/>
                </a:lnTo>
                <a:lnTo>
                  <a:pt x="7948" y="1136"/>
                </a:lnTo>
                <a:lnTo>
                  <a:pt x="6872" y="1614"/>
                </a:lnTo>
                <a:lnTo>
                  <a:pt x="5856" y="2212"/>
                </a:lnTo>
                <a:lnTo>
                  <a:pt x="4960" y="2869"/>
                </a:lnTo>
                <a:lnTo>
                  <a:pt x="4064" y="3586"/>
                </a:lnTo>
                <a:lnTo>
                  <a:pt x="3227" y="4363"/>
                </a:lnTo>
                <a:lnTo>
                  <a:pt x="2510" y="5259"/>
                </a:lnTo>
                <a:lnTo>
                  <a:pt x="1853" y="6156"/>
                </a:lnTo>
                <a:lnTo>
                  <a:pt x="1255" y="7112"/>
                </a:lnTo>
                <a:lnTo>
                  <a:pt x="777" y="8128"/>
                </a:lnTo>
                <a:lnTo>
                  <a:pt x="418" y="9203"/>
                </a:lnTo>
                <a:lnTo>
                  <a:pt x="179" y="10279"/>
                </a:lnTo>
                <a:lnTo>
                  <a:pt x="0" y="11414"/>
                </a:lnTo>
                <a:lnTo>
                  <a:pt x="0" y="12609"/>
                </a:lnTo>
                <a:lnTo>
                  <a:pt x="179" y="13804"/>
                </a:lnTo>
                <a:lnTo>
                  <a:pt x="418" y="14999"/>
                </a:lnTo>
                <a:lnTo>
                  <a:pt x="777" y="16075"/>
                </a:lnTo>
                <a:lnTo>
                  <a:pt x="1315" y="17151"/>
                </a:lnTo>
                <a:lnTo>
                  <a:pt x="1912" y="18166"/>
                </a:lnTo>
                <a:lnTo>
                  <a:pt x="2570" y="19063"/>
                </a:lnTo>
                <a:lnTo>
                  <a:pt x="3346" y="19959"/>
                </a:lnTo>
                <a:lnTo>
                  <a:pt x="4243" y="20736"/>
                </a:lnTo>
                <a:lnTo>
                  <a:pt x="5139" y="21453"/>
                </a:lnTo>
                <a:lnTo>
                  <a:pt x="6155" y="22110"/>
                </a:lnTo>
                <a:lnTo>
                  <a:pt x="7171" y="22648"/>
                </a:lnTo>
                <a:lnTo>
                  <a:pt x="8306" y="23066"/>
                </a:lnTo>
                <a:lnTo>
                  <a:pt x="9382" y="23425"/>
                </a:lnTo>
                <a:lnTo>
                  <a:pt x="10517" y="23664"/>
                </a:lnTo>
                <a:lnTo>
                  <a:pt x="11712" y="23783"/>
                </a:lnTo>
                <a:lnTo>
                  <a:pt x="12848" y="23843"/>
                </a:lnTo>
                <a:lnTo>
                  <a:pt x="14043" y="23724"/>
                </a:lnTo>
                <a:lnTo>
                  <a:pt x="15238" y="23485"/>
                </a:lnTo>
                <a:lnTo>
                  <a:pt x="16373" y="23066"/>
                </a:lnTo>
                <a:lnTo>
                  <a:pt x="17449" y="22588"/>
                </a:lnTo>
                <a:lnTo>
                  <a:pt x="18465" y="21991"/>
                </a:lnTo>
                <a:lnTo>
                  <a:pt x="19421" y="21274"/>
                </a:lnTo>
                <a:lnTo>
                  <a:pt x="20317" y="20497"/>
                </a:lnTo>
                <a:lnTo>
                  <a:pt x="21094" y="19660"/>
                </a:lnTo>
                <a:lnTo>
                  <a:pt x="21751" y="18704"/>
                </a:lnTo>
                <a:lnTo>
                  <a:pt x="22349" y="17688"/>
                </a:lnTo>
                <a:lnTo>
                  <a:pt x="22827" y="16673"/>
                </a:lnTo>
                <a:lnTo>
                  <a:pt x="23185" y="15537"/>
                </a:lnTo>
                <a:lnTo>
                  <a:pt x="23424" y="14402"/>
                </a:lnTo>
                <a:lnTo>
                  <a:pt x="23544" y="13207"/>
                </a:lnTo>
                <a:lnTo>
                  <a:pt x="23544" y="12071"/>
                </a:lnTo>
                <a:lnTo>
                  <a:pt x="23484" y="11474"/>
                </a:lnTo>
                <a:lnTo>
                  <a:pt x="23364" y="10876"/>
                </a:lnTo>
                <a:lnTo>
                  <a:pt x="23185" y="10279"/>
                </a:lnTo>
                <a:lnTo>
                  <a:pt x="23006" y="9681"/>
                </a:lnTo>
                <a:lnTo>
                  <a:pt x="23006" y="9024"/>
                </a:lnTo>
                <a:lnTo>
                  <a:pt x="22946" y="8426"/>
                </a:lnTo>
                <a:lnTo>
                  <a:pt x="22827" y="7889"/>
                </a:lnTo>
                <a:lnTo>
                  <a:pt x="22707" y="7291"/>
                </a:lnTo>
                <a:lnTo>
                  <a:pt x="22528" y="6753"/>
                </a:lnTo>
                <a:lnTo>
                  <a:pt x="22349" y="6215"/>
                </a:lnTo>
                <a:lnTo>
                  <a:pt x="21811" y="5200"/>
                </a:lnTo>
                <a:lnTo>
                  <a:pt x="21213" y="4243"/>
                </a:lnTo>
                <a:lnTo>
                  <a:pt x="20496" y="3407"/>
                </a:lnTo>
                <a:lnTo>
                  <a:pt x="19719" y="2630"/>
                </a:lnTo>
                <a:lnTo>
                  <a:pt x="18823" y="1973"/>
                </a:lnTo>
                <a:lnTo>
                  <a:pt x="17867" y="1375"/>
                </a:lnTo>
                <a:lnTo>
                  <a:pt x="16851" y="837"/>
                </a:lnTo>
                <a:lnTo>
                  <a:pt x="15776" y="479"/>
                </a:lnTo>
                <a:lnTo>
                  <a:pt x="14700" y="180"/>
                </a:lnTo>
                <a:lnTo>
                  <a:pt x="13565" y="61"/>
                </a:lnTo>
                <a:lnTo>
                  <a:pt x="12429" y="1"/>
                </a:lnTo>
                <a:close/>
              </a:path>
            </a:pathLst>
          </a:custGeom>
          <a:solidFill>
            <a:srgbClr val="FFA10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" name="Google Shape;20;p2"/>
          <p:cNvSpPr txBox="1">
            <a:spLocks noGrp="1"/>
          </p:cNvSpPr>
          <p:nvPr>
            <p:ph type="ctrTitle"/>
          </p:nvPr>
        </p:nvSpPr>
        <p:spPr>
          <a:xfrm>
            <a:off x="2235200" y="1883133"/>
            <a:ext cx="6183600" cy="309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21" name="Google Shape;21;p2"/>
          <p:cNvSpPr/>
          <p:nvPr/>
        </p:nvSpPr>
        <p:spPr>
          <a:xfrm rot="-10736906">
            <a:off x="11212782" y="3167615"/>
            <a:ext cx="1100303" cy="997051"/>
          </a:xfrm>
          <a:custGeom>
            <a:avLst/>
            <a:gdLst/>
            <a:ahLst/>
            <a:cxnLst/>
            <a:rect l="l" t="t" r="r" b="b"/>
            <a:pathLst>
              <a:path w="35017" h="31731" extrusionOk="0">
                <a:moveTo>
                  <a:pt x="16911" y="1"/>
                </a:moveTo>
                <a:lnTo>
                  <a:pt x="15596" y="61"/>
                </a:lnTo>
                <a:lnTo>
                  <a:pt x="14282" y="240"/>
                </a:lnTo>
                <a:lnTo>
                  <a:pt x="13027" y="479"/>
                </a:lnTo>
                <a:lnTo>
                  <a:pt x="11772" y="837"/>
                </a:lnTo>
                <a:lnTo>
                  <a:pt x="10517" y="1256"/>
                </a:lnTo>
                <a:lnTo>
                  <a:pt x="9442" y="1734"/>
                </a:lnTo>
                <a:lnTo>
                  <a:pt x="8366" y="2331"/>
                </a:lnTo>
                <a:lnTo>
                  <a:pt x="7350" y="2989"/>
                </a:lnTo>
                <a:lnTo>
                  <a:pt x="6454" y="3706"/>
                </a:lnTo>
                <a:lnTo>
                  <a:pt x="5558" y="4542"/>
                </a:lnTo>
                <a:lnTo>
                  <a:pt x="4721" y="5379"/>
                </a:lnTo>
                <a:lnTo>
                  <a:pt x="3944" y="6275"/>
                </a:lnTo>
                <a:lnTo>
                  <a:pt x="3227" y="7231"/>
                </a:lnTo>
                <a:lnTo>
                  <a:pt x="2570" y="8247"/>
                </a:lnTo>
                <a:lnTo>
                  <a:pt x="2032" y="9323"/>
                </a:lnTo>
                <a:lnTo>
                  <a:pt x="1494" y="10398"/>
                </a:lnTo>
                <a:lnTo>
                  <a:pt x="1076" y="11534"/>
                </a:lnTo>
                <a:lnTo>
                  <a:pt x="717" y="12669"/>
                </a:lnTo>
                <a:lnTo>
                  <a:pt x="419" y="13804"/>
                </a:lnTo>
                <a:lnTo>
                  <a:pt x="180" y="14999"/>
                </a:lnTo>
                <a:lnTo>
                  <a:pt x="60" y="16194"/>
                </a:lnTo>
                <a:lnTo>
                  <a:pt x="0" y="17569"/>
                </a:lnTo>
                <a:lnTo>
                  <a:pt x="60" y="18824"/>
                </a:lnTo>
                <a:lnTo>
                  <a:pt x="180" y="20079"/>
                </a:lnTo>
                <a:lnTo>
                  <a:pt x="478" y="21274"/>
                </a:lnTo>
                <a:lnTo>
                  <a:pt x="837" y="22349"/>
                </a:lnTo>
                <a:lnTo>
                  <a:pt x="1315" y="23425"/>
                </a:lnTo>
                <a:lnTo>
                  <a:pt x="1853" y="24441"/>
                </a:lnTo>
                <a:lnTo>
                  <a:pt x="2510" y="25457"/>
                </a:lnTo>
                <a:lnTo>
                  <a:pt x="3287" y="26353"/>
                </a:lnTo>
                <a:lnTo>
                  <a:pt x="4064" y="27189"/>
                </a:lnTo>
                <a:lnTo>
                  <a:pt x="4960" y="27966"/>
                </a:lnTo>
                <a:lnTo>
                  <a:pt x="5976" y="28683"/>
                </a:lnTo>
                <a:lnTo>
                  <a:pt x="6992" y="29281"/>
                </a:lnTo>
                <a:lnTo>
                  <a:pt x="8127" y="29878"/>
                </a:lnTo>
                <a:lnTo>
                  <a:pt x="9322" y="30356"/>
                </a:lnTo>
                <a:lnTo>
                  <a:pt x="10517" y="30834"/>
                </a:lnTo>
                <a:lnTo>
                  <a:pt x="11892" y="31193"/>
                </a:lnTo>
                <a:lnTo>
                  <a:pt x="13206" y="31492"/>
                </a:lnTo>
                <a:lnTo>
                  <a:pt x="14581" y="31671"/>
                </a:lnTo>
                <a:lnTo>
                  <a:pt x="16015" y="31731"/>
                </a:lnTo>
                <a:lnTo>
                  <a:pt x="17389" y="31671"/>
                </a:lnTo>
                <a:lnTo>
                  <a:pt x="18763" y="31552"/>
                </a:lnTo>
                <a:lnTo>
                  <a:pt x="20138" y="31313"/>
                </a:lnTo>
                <a:lnTo>
                  <a:pt x="21452" y="30954"/>
                </a:lnTo>
                <a:lnTo>
                  <a:pt x="22110" y="30715"/>
                </a:lnTo>
                <a:lnTo>
                  <a:pt x="22767" y="30476"/>
                </a:lnTo>
                <a:lnTo>
                  <a:pt x="24022" y="29878"/>
                </a:lnTo>
                <a:lnTo>
                  <a:pt x="25217" y="29161"/>
                </a:lnTo>
                <a:lnTo>
                  <a:pt x="26293" y="28385"/>
                </a:lnTo>
                <a:lnTo>
                  <a:pt x="27428" y="27548"/>
                </a:lnTo>
                <a:lnTo>
                  <a:pt x="28444" y="26652"/>
                </a:lnTo>
                <a:lnTo>
                  <a:pt x="30476" y="24739"/>
                </a:lnTo>
                <a:lnTo>
                  <a:pt x="31013" y="24261"/>
                </a:lnTo>
                <a:lnTo>
                  <a:pt x="31551" y="23664"/>
                </a:lnTo>
                <a:lnTo>
                  <a:pt x="32029" y="23126"/>
                </a:lnTo>
                <a:lnTo>
                  <a:pt x="32447" y="22529"/>
                </a:lnTo>
                <a:lnTo>
                  <a:pt x="32866" y="21931"/>
                </a:lnTo>
                <a:lnTo>
                  <a:pt x="33224" y="21333"/>
                </a:lnTo>
                <a:lnTo>
                  <a:pt x="33523" y="20676"/>
                </a:lnTo>
                <a:lnTo>
                  <a:pt x="33822" y="20019"/>
                </a:lnTo>
                <a:lnTo>
                  <a:pt x="34360" y="18704"/>
                </a:lnTo>
                <a:lnTo>
                  <a:pt x="34718" y="17390"/>
                </a:lnTo>
                <a:lnTo>
                  <a:pt x="34957" y="16015"/>
                </a:lnTo>
                <a:lnTo>
                  <a:pt x="35017" y="14641"/>
                </a:lnTo>
                <a:lnTo>
                  <a:pt x="35017" y="13924"/>
                </a:lnTo>
                <a:lnTo>
                  <a:pt x="34957" y="13266"/>
                </a:lnTo>
                <a:lnTo>
                  <a:pt x="34838" y="12549"/>
                </a:lnTo>
                <a:lnTo>
                  <a:pt x="34718" y="11892"/>
                </a:lnTo>
                <a:lnTo>
                  <a:pt x="34599" y="11235"/>
                </a:lnTo>
                <a:lnTo>
                  <a:pt x="34360" y="10577"/>
                </a:lnTo>
                <a:lnTo>
                  <a:pt x="34121" y="9920"/>
                </a:lnTo>
                <a:lnTo>
                  <a:pt x="33882" y="9263"/>
                </a:lnTo>
                <a:lnTo>
                  <a:pt x="33583" y="8606"/>
                </a:lnTo>
                <a:lnTo>
                  <a:pt x="33224" y="8008"/>
                </a:lnTo>
                <a:lnTo>
                  <a:pt x="32806" y="7410"/>
                </a:lnTo>
                <a:lnTo>
                  <a:pt x="32388" y="6813"/>
                </a:lnTo>
                <a:lnTo>
                  <a:pt x="31910" y="6275"/>
                </a:lnTo>
                <a:lnTo>
                  <a:pt x="31432" y="5737"/>
                </a:lnTo>
                <a:lnTo>
                  <a:pt x="30894" y="5200"/>
                </a:lnTo>
                <a:lnTo>
                  <a:pt x="30296" y="4721"/>
                </a:lnTo>
                <a:lnTo>
                  <a:pt x="29280" y="3945"/>
                </a:lnTo>
                <a:lnTo>
                  <a:pt x="28205" y="3228"/>
                </a:lnTo>
                <a:lnTo>
                  <a:pt x="27069" y="2570"/>
                </a:lnTo>
                <a:lnTo>
                  <a:pt x="25874" y="1973"/>
                </a:lnTo>
                <a:lnTo>
                  <a:pt x="24679" y="1435"/>
                </a:lnTo>
                <a:lnTo>
                  <a:pt x="23424" y="1017"/>
                </a:lnTo>
                <a:lnTo>
                  <a:pt x="22170" y="658"/>
                </a:lnTo>
                <a:lnTo>
                  <a:pt x="20855" y="359"/>
                </a:lnTo>
                <a:lnTo>
                  <a:pt x="19540" y="180"/>
                </a:lnTo>
                <a:lnTo>
                  <a:pt x="18226" y="61"/>
                </a:lnTo>
                <a:lnTo>
                  <a:pt x="16911" y="1"/>
                </a:lnTo>
                <a:close/>
              </a:path>
            </a:pathLst>
          </a:custGeom>
          <a:solidFill>
            <a:srgbClr val="FFFD4E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2" name="Google Shape;22;p2"/>
          <p:cNvSpPr/>
          <p:nvPr/>
        </p:nvSpPr>
        <p:spPr>
          <a:xfrm rot="-9528265">
            <a:off x="11299225" y="3644046"/>
            <a:ext cx="559591" cy="566721"/>
          </a:xfrm>
          <a:custGeom>
            <a:avLst/>
            <a:gdLst/>
            <a:ahLst/>
            <a:cxnLst/>
            <a:rect l="l" t="t" r="r" b="b"/>
            <a:pathLst>
              <a:path w="23544" h="23844" extrusionOk="0">
                <a:moveTo>
                  <a:pt x="12429" y="1"/>
                </a:moveTo>
                <a:lnTo>
                  <a:pt x="11234" y="120"/>
                </a:lnTo>
                <a:lnTo>
                  <a:pt x="10099" y="359"/>
                </a:lnTo>
                <a:lnTo>
                  <a:pt x="9023" y="718"/>
                </a:lnTo>
                <a:lnTo>
                  <a:pt x="7948" y="1136"/>
                </a:lnTo>
                <a:lnTo>
                  <a:pt x="6872" y="1614"/>
                </a:lnTo>
                <a:lnTo>
                  <a:pt x="5856" y="2212"/>
                </a:lnTo>
                <a:lnTo>
                  <a:pt x="4960" y="2869"/>
                </a:lnTo>
                <a:lnTo>
                  <a:pt x="4064" y="3586"/>
                </a:lnTo>
                <a:lnTo>
                  <a:pt x="3227" y="4363"/>
                </a:lnTo>
                <a:lnTo>
                  <a:pt x="2510" y="5259"/>
                </a:lnTo>
                <a:lnTo>
                  <a:pt x="1853" y="6156"/>
                </a:lnTo>
                <a:lnTo>
                  <a:pt x="1255" y="7112"/>
                </a:lnTo>
                <a:lnTo>
                  <a:pt x="777" y="8128"/>
                </a:lnTo>
                <a:lnTo>
                  <a:pt x="418" y="9203"/>
                </a:lnTo>
                <a:lnTo>
                  <a:pt x="179" y="10279"/>
                </a:lnTo>
                <a:lnTo>
                  <a:pt x="0" y="11414"/>
                </a:lnTo>
                <a:lnTo>
                  <a:pt x="0" y="12609"/>
                </a:lnTo>
                <a:lnTo>
                  <a:pt x="179" y="13804"/>
                </a:lnTo>
                <a:lnTo>
                  <a:pt x="418" y="14999"/>
                </a:lnTo>
                <a:lnTo>
                  <a:pt x="777" y="16075"/>
                </a:lnTo>
                <a:lnTo>
                  <a:pt x="1315" y="17151"/>
                </a:lnTo>
                <a:lnTo>
                  <a:pt x="1912" y="18166"/>
                </a:lnTo>
                <a:lnTo>
                  <a:pt x="2570" y="19063"/>
                </a:lnTo>
                <a:lnTo>
                  <a:pt x="3346" y="19959"/>
                </a:lnTo>
                <a:lnTo>
                  <a:pt x="4243" y="20736"/>
                </a:lnTo>
                <a:lnTo>
                  <a:pt x="5139" y="21453"/>
                </a:lnTo>
                <a:lnTo>
                  <a:pt x="6155" y="22110"/>
                </a:lnTo>
                <a:lnTo>
                  <a:pt x="7171" y="22648"/>
                </a:lnTo>
                <a:lnTo>
                  <a:pt x="8306" y="23066"/>
                </a:lnTo>
                <a:lnTo>
                  <a:pt x="9382" y="23425"/>
                </a:lnTo>
                <a:lnTo>
                  <a:pt x="10517" y="23664"/>
                </a:lnTo>
                <a:lnTo>
                  <a:pt x="11712" y="23783"/>
                </a:lnTo>
                <a:lnTo>
                  <a:pt x="12848" y="23843"/>
                </a:lnTo>
                <a:lnTo>
                  <a:pt x="14043" y="23724"/>
                </a:lnTo>
                <a:lnTo>
                  <a:pt x="15238" y="23485"/>
                </a:lnTo>
                <a:lnTo>
                  <a:pt x="16373" y="23066"/>
                </a:lnTo>
                <a:lnTo>
                  <a:pt x="17449" y="22588"/>
                </a:lnTo>
                <a:lnTo>
                  <a:pt x="18465" y="21991"/>
                </a:lnTo>
                <a:lnTo>
                  <a:pt x="19421" y="21274"/>
                </a:lnTo>
                <a:lnTo>
                  <a:pt x="20317" y="20497"/>
                </a:lnTo>
                <a:lnTo>
                  <a:pt x="21094" y="19660"/>
                </a:lnTo>
                <a:lnTo>
                  <a:pt x="21751" y="18704"/>
                </a:lnTo>
                <a:lnTo>
                  <a:pt x="22349" y="17688"/>
                </a:lnTo>
                <a:lnTo>
                  <a:pt x="22827" y="16673"/>
                </a:lnTo>
                <a:lnTo>
                  <a:pt x="23185" y="15537"/>
                </a:lnTo>
                <a:lnTo>
                  <a:pt x="23424" y="14402"/>
                </a:lnTo>
                <a:lnTo>
                  <a:pt x="23544" y="13207"/>
                </a:lnTo>
                <a:lnTo>
                  <a:pt x="23544" y="12071"/>
                </a:lnTo>
                <a:lnTo>
                  <a:pt x="23484" y="11474"/>
                </a:lnTo>
                <a:lnTo>
                  <a:pt x="23364" y="10876"/>
                </a:lnTo>
                <a:lnTo>
                  <a:pt x="23185" y="10279"/>
                </a:lnTo>
                <a:lnTo>
                  <a:pt x="23006" y="9681"/>
                </a:lnTo>
                <a:lnTo>
                  <a:pt x="23006" y="9024"/>
                </a:lnTo>
                <a:lnTo>
                  <a:pt x="22946" y="8426"/>
                </a:lnTo>
                <a:lnTo>
                  <a:pt x="22827" y="7889"/>
                </a:lnTo>
                <a:lnTo>
                  <a:pt x="22707" y="7291"/>
                </a:lnTo>
                <a:lnTo>
                  <a:pt x="22528" y="6753"/>
                </a:lnTo>
                <a:lnTo>
                  <a:pt x="22349" y="6215"/>
                </a:lnTo>
                <a:lnTo>
                  <a:pt x="21811" y="5200"/>
                </a:lnTo>
                <a:lnTo>
                  <a:pt x="21213" y="4243"/>
                </a:lnTo>
                <a:lnTo>
                  <a:pt x="20496" y="3407"/>
                </a:lnTo>
                <a:lnTo>
                  <a:pt x="19719" y="2630"/>
                </a:lnTo>
                <a:lnTo>
                  <a:pt x="18823" y="1973"/>
                </a:lnTo>
                <a:lnTo>
                  <a:pt x="17867" y="1375"/>
                </a:lnTo>
                <a:lnTo>
                  <a:pt x="16851" y="837"/>
                </a:lnTo>
                <a:lnTo>
                  <a:pt x="15776" y="479"/>
                </a:lnTo>
                <a:lnTo>
                  <a:pt x="14700" y="180"/>
                </a:lnTo>
                <a:lnTo>
                  <a:pt x="13565" y="61"/>
                </a:lnTo>
                <a:lnTo>
                  <a:pt x="12429" y="1"/>
                </a:lnTo>
                <a:close/>
              </a:path>
            </a:pathLst>
          </a:custGeom>
          <a:solidFill>
            <a:srgbClr val="FFD03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" name="Google Shape;23;p2"/>
          <p:cNvSpPr/>
          <p:nvPr/>
        </p:nvSpPr>
        <p:spPr>
          <a:xfrm>
            <a:off x="1164698" y="465468"/>
            <a:ext cx="622756" cy="637560"/>
          </a:xfrm>
          <a:custGeom>
            <a:avLst/>
            <a:gdLst/>
            <a:ahLst/>
            <a:cxnLst/>
            <a:rect l="l" t="t" r="r" b="b"/>
            <a:pathLst>
              <a:path w="7530" h="7709" extrusionOk="0">
                <a:moveTo>
                  <a:pt x="4064" y="0"/>
                </a:moveTo>
                <a:lnTo>
                  <a:pt x="3586" y="60"/>
                </a:lnTo>
                <a:lnTo>
                  <a:pt x="3168" y="180"/>
                </a:lnTo>
                <a:lnTo>
                  <a:pt x="2809" y="419"/>
                </a:lnTo>
                <a:lnTo>
                  <a:pt x="2211" y="897"/>
                </a:lnTo>
                <a:lnTo>
                  <a:pt x="1674" y="1315"/>
                </a:lnTo>
                <a:lnTo>
                  <a:pt x="1196" y="1674"/>
                </a:lnTo>
                <a:lnTo>
                  <a:pt x="718" y="2092"/>
                </a:lnTo>
                <a:lnTo>
                  <a:pt x="359" y="2570"/>
                </a:lnTo>
                <a:lnTo>
                  <a:pt x="240" y="2809"/>
                </a:lnTo>
                <a:lnTo>
                  <a:pt x="120" y="3108"/>
                </a:lnTo>
                <a:lnTo>
                  <a:pt x="60" y="3407"/>
                </a:lnTo>
                <a:lnTo>
                  <a:pt x="0" y="3765"/>
                </a:lnTo>
                <a:lnTo>
                  <a:pt x="0" y="4183"/>
                </a:lnTo>
                <a:lnTo>
                  <a:pt x="60" y="4661"/>
                </a:lnTo>
                <a:lnTo>
                  <a:pt x="180" y="5199"/>
                </a:lnTo>
                <a:lnTo>
                  <a:pt x="359" y="5737"/>
                </a:lnTo>
                <a:lnTo>
                  <a:pt x="538" y="6155"/>
                </a:lnTo>
                <a:lnTo>
                  <a:pt x="777" y="6574"/>
                </a:lnTo>
                <a:lnTo>
                  <a:pt x="1076" y="6872"/>
                </a:lnTo>
                <a:lnTo>
                  <a:pt x="1375" y="7171"/>
                </a:lnTo>
                <a:lnTo>
                  <a:pt x="1674" y="7350"/>
                </a:lnTo>
                <a:lnTo>
                  <a:pt x="2032" y="7530"/>
                </a:lnTo>
                <a:lnTo>
                  <a:pt x="2391" y="7649"/>
                </a:lnTo>
                <a:lnTo>
                  <a:pt x="2809" y="7709"/>
                </a:lnTo>
                <a:lnTo>
                  <a:pt x="3168" y="7709"/>
                </a:lnTo>
                <a:lnTo>
                  <a:pt x="3586" y="7649"/>
                </a:lnTo>
                <a:lnTo>
                  <a:pt x="4004" y="7589"/>
                </a:lnTo>
                <a:lnTo>
                  <a:pt x="4363" y="7470"/>
                </a:lnTo>
                <a:lnTo>
                  <a:pt x="5139" y="7111"/>
                </a:lnTo>
                <a:lnTo>
                  <a:pt x="5857" y="6693"/>
                </a:lnTo>
                <a:lnTo>
                  <a:pt x="6215" y="6394"/>
                </a:lnTo>
                <a:lnTo>
                  <a:pt x="6514" y="6096"/>
                </a:lnTo>
                <a:lnTo>
                  <a:pt x="6753" y="5797"/>
                </a:lnTo>
                <a:lnTo>
                  <a:pt x="6992" y="5438"/>
                </a:lnTo>
                <a:lnTo>
                  <a:pt x="7231" y="5080"/>
                </a:lnTo>
                <a:lnTo>
                  <a:pt x="7350" y="4721"/>
                </a:lnTo>
                <a:lnTo>
                  <a:pt x="7470" y="4363"/>
                </a:lnTo>
                <a:lnTo>
                  <a:pt x="7530" y="3944"/>
                </a:lnTo>
                <a:lnTo>
                  <a:pt x="7530" y="3586"/>
                </a:lnTo>
                <a:lnTo>
                  <a:pt x="7470" y="3167"/>
                </a:lnTo>
                <a:lnTo>
                  <a:pt x="7350" y="2749"/>
                </a:lnTo>
                <a:lnTo>
                  <a:pt x="7111" y="2331"/>
                </a:lnTo>
                <a:lnTo>
                  <a:pt x="6872" y="1913"/>
                </a:lnTo>
                <a:lnTo>
                  <a:pt x="6574" y="1494"/>
                </a:lnTo>
                <a:lnTo>
                  <a:pt x="6096" y="1016"/>
                </a:lnTo>
                <a:lnTo>
                  <a:pt x="5617" y="598"/>
                </a:lnTo>
                <a:lnTo>
                  <a:pt x="5080" y="299"/>
                </a:lnTo>
                <a:lnTo>
                  <a:pt x="4602" y="120"/>
                </a:lnTo>
                <a:lnTo>
                  <a:pt x="4064" y="0"/>
                </a:lnTo>
                <a:close/>
              </a:path>
            </a:pathLst>
          </a:custGeom>
          <a:solidFill>
            <a:srgbClr val="96B5F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" name="Google Shape;24;p2"/>
          <p:cNvSpPr/>
          <p:nvPr/>
        </p:nvSpPr>
        <p:spPr>
          <a:xfrm>
            <a:off x="7680016" y="212718"/>
            <a:ext cx="1295007" cy="1349313"/>
          </a:xfrm>
          <a:custGeom>
            <a:avLst/>
            <a:gdLst/>
            <a:ahLst/>
            <a:cxnLst/>
            <a:rect l="l" t="t" r="r" b="b"/>
            <a:pathLst>
              <a:path w="19959" h="20796" extrusionOk="0">
                <a:moveTo>
                  <a:pt x="9801" y="1"/>
                </a:moveTo>
                <a:lnTo>
                  <a:pt x="8785" y="60"/>
                </a:lnTo>
                <a:lnTo>
                  <a:pt x="7769" y="240"/>
                </a:lnTo>
                <a:lnTo>
                  <a:pt x="6753" y="538"/>
                </a:lnTo>
                <a:lnTo>
                  <a:pt x="5797" y="957"/>
                </a:lnTo>
                <a:lnTo>
                  <a:pt x="4901" y="1495"/>
                </a:lnTo>
                <a:lnTo>
                  <a:pt x="4004" y="2152"/>
                </a:lnTo>
                <a:lnTo>
                  <a:pt x="3347" y="2809"/>
                </a:lnTo>
                <a:lnTo>
                  <a:pt x="2630" y="3586"/>
                </a:lnTo>
                <a:lnTo>
                  <a:pt x="2032" y="4482"/>
                </a:lnTo>
                <a:lnTo>
                  <a:pt x="1435" y="5379"/>
                </a:lnTo>
                <a:lnTo>
                  <a:pt x="957" y="6335"/>
                </a:lnTo>
                <a:lnTo>
                  <a:pt x="538" y="7351"/>
                </a:lnTo>
                <a:lnTo>
                  <a:pt x="240" y="8307"/>
                </a:lnTo>
                <a:lnTo>
                  <a:pt x="60" y="9263"/>
                </a:lnTo>
                <a:lnTo>
                  <a:pt x="1" y="9860"/>
                </a:lnTo>
                <a:lnTo>
                  <a:pt x="60" y="10458"/>
                </a:lnTo>
                <a:lnTo>
                  <a:pt x="120" y="10936"/>
                </a:lnTo>
                <a:lnTo>
                  <a:pt x="240" y="11474"/>
                </a:lnTo>
                <a:lnTo>
                  <a:pt x="598" y="12489"/>
                </a:lnTo>
                <a:lnTo>
                  <a:pt x="957" y="13565"/>
                </a:lnTo>
                <a:lnTo>
                  <a:pt x="1076" y="13924"/>
                </a:lnTo>
                <a:lnTo>
                  <a:pt x="1136" y="14342"/>
                </a:lnTo>
                <a:lnTo>
                  <a:pt x="1136" y="15059"/>
                </a:lnTo>
                <a:lnTo>
                  <a:pt x="1136" y="15836"/>
                </a:lnTo>
                <a:lnTo>
                  <a:pt x="1196" y="16613"/>
                </a:lnTo>
                <a:lnTo>
                  <a:pt x="1375" y="17270"/>
                </a:lnTo>
                <a:lnTo>
                  <a:pt x="1554" y="17808"/>
                </a:lnTo>
                <a:lnTo>
                  <a:pt x="1734" y="18286"/>
                </a:lnTo>
                <a:lnTo>
                  <a:pt x="2032" y="18764"/>
                </a:lnTo>
                <a:lnTo>
                  <a:pt x="2331" y="19122"/>
                </a:lnTo>
                <a:lnTo>
                  <a:pt x="2690" y="19481"/>
                </a:lnTo>
                <a:lnTo>
                  <a:pt x="3048" y="19780"/>
                </a:lnTo>
                <a:lnTo>
                  <a:pt x="3466" y="20019"/>
                </a:lnTo>
                <a:lnTo>
                  <a:pt x="3885" y="20258"/>
                </a:lnTo>
                <a:lnTo>
                  <a:pt x="4363" y="20437"/>
                </a:lnTo>
                <a:lnTo>
                  <a:pt x="4841" y="20556"/>
                </a:lnTo>
                <a:lnTo>
                  <a:pt x="5319" y="20676"/>
                </a:lnTo>
                <a:lnTo>
                  <a:pt x="6335" y="20795"/>
                </a:lnTo>
                <a:lnTo>
                  <a:pt x="7410" y="20736"/>
                </a:lnTo>
                <a:lnTo>
                  <a:pt x="8546" y="20616"/>
                </a:lnTo>
                <a:lnTo>
                  <a:pt x="9681" y="20317"/>
                </a:lnTo>
                <a:lnTo>
                  <a:pt x="10757" y="20019"/>
                </a:lnTo>
                <a:lnTo>
                  <a:pt x="11832" y="19600"/>
                </a:lnTo>
                <a:lnTo>
                  <a:pt x="12848" y="19122"/>
                </a:lnTo>
                <a:lnTo>
                  <a:pt x="13744" y="18585"/>
                </a:lnTo>
                <a:lnTo>
                  <a:pt x="14521" y="17987"/>
                </a:lnTo>
                <a:lnTo>
                  <a:pt x="15238" y="17389"/>
                </a:lnTo>
                <a:lnTo>
                  <a:pt x="15896" y="16792"/>
                </a:lnTo>
                <a:lnTo>
                  <a:pt x="16613" y="16194"/>
                </a:lnTo>
                <a:lnTo>
                  <a:pt x="17270" y="15597"/>
                </a:lnTo>
                <a:lnTo>
                  <a:pt x="17867" y="14999"/>
                </a:lnTo>
                <a:lnTo>
                  <a:pt x="18465" y="14402"/>
                </a:lnTo>
                <a:lnTo>
                  <a:pt x="18943" y="13685"/>
                </a:lnTo>
                <a:lnTo>
                  <a:pt x="19361" y="12908"/>
                </a:lnTo>
                <a:lnTo>
                  <a:pt x="19541" y="12430"/>
                </a:lnTo>
                <a:lnTo>
                  <a:pt x="19660" y="11952"/>
                </a:lnTo>
                <a:lnTo>
                  <a:pt x="19839" y="11055"/>
                </a:lnTo>
                <a:lnTo>
                  <a:pt x="19959" y="10099"/>
                </a:lnTo>
                <a:lnTo>
                  <a:pt x="19899" y="9203"/>
                </a:lnTo>
                <a:lnTo>
                  <a:pt x="19780" y="8247"/>
                </a:lnTo>
                <a:lnTo>
                  <a:pt x="19600" y="7351"/>
                </a:lnTo>
                <a:lnTo>
                  <a:pt x="19302" y="6454"/>
                </a:lnTo>
                <a:lnTo>
                  <a:pt x="18943" y="5618"/>
                </a:lnTo>
                <a:lnTo>
                  <a:pt x="18465" y="4781"/>
                </a:lnTo>
                <a:lnTo>
                  <a:pt x="17867" y="3945"/>
                </a:lnTo>
                <a:lnTo>
                  <a:pt x="17150" y="3108"/>
                </a:lnTo>
                <a:lnTo>
                  <a:pt x="16374" y="2391"/>
                </a:lnTo>
                <a:lnTo>
                  <a:pt x="15537" y="1793"/>
                </a:lnTo>
                <a:lnTo>
                  <a:pt x="14700" y="1256"/>
                </a:lnTo>
                <a:lnTo>
                  <a:pt x="13744" y="777"/>
                </a:lnTo>
                <a:lnTo>
                  <a:pt x="12788" y="419"/>
                </a:lnTo>
                <a:lnTo>
                  <a:pt x="11772" y="180"/>
                </a:lnTo>
                <a:lnTo>
                  <a:pt x="10816" y="1"/>
                </a:lnTo>
                <a:close/>
              </a:path>
            </a:pathLst>
          </a:custGeom>
          <a:solidFill>
            <a:srgbClr val="FF7B59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" name="Google Shape;25;p2"/>
          <p:cNvSpPr/>
          <p:nvPr/>
        </p:nvSpPr>
        <p:spPr>
          <a:xfrm rot="3741321">
            <a:off x="7687469" y="-122842"/>
            <a:ext cx="729815" cy="747164"/>
          </a:xfrm>
          <a:custGeom>
            <a:avLst/>
            <a:gdLst/>
            <a:ahLst/>
            <a:cxnLst/>
            <a:rect l="l" t="t" r="r" b="b"/>
            <a:pathLst>
              <a:path w="7530" h="7709" extrusionOk="0">
                <a:moveTo>
                  <a:pt x="4064" y="0"/>
                </a:moveTo>
                <a:lnTo>
                  <a:pt x="3586" y="60"/>
                </a:lnTo>
                <a:lnTo>
                  <a:pt x="3168" y="180"/>
                </a:lnTo>
                <a:lnTo>
                  <a:pt x="2809" y="419"/>
                </a:lnTo>
                <a:lnTo>
                  <a:pt x="2211" y="897"/>
                </a:lnTo>
                <a:lnTo>
                  <a:pt x="1674" y="1315"/>
                </a:lnTo>
                <a:lnTo>
                  <a:pt x="1196" y="1674"/>
                </a:lnTo>
                <a:lnTo>
                  <a:pt x="718" y="2092"/>
                </a:lnTo>
                <a:lnTo>
                  <a:pt x="359" y="2570"/>
                </a:lnTo>
                <a:lnTo>
                  <a:pt x="240" y="2809"/>
                </a:lnTo>
                <a:lnTo>
                  <a:pt x="120" y="3108"/>
                </a:lnTo>
                <a:lnTo>
                  <a:pt x="60" y="3407"/>
                </a:lnTo>
                <a:lnTo>
                  <a:pt x="0" y="3765"/>
                </a:lnTo>
                <a:lnTo>
                  <a:pt x="0" y="4183"/>
                </a:lnTo>
                <a:lnTo>
                  <a:pt x="60" y="4661"/>
                </a:lnTo>
                <a:lnTo>
                  <a:pt x="180" y="5199"/>
                </a:lnTo>
                <a:lnTo>
                  <a:pt x="359" y="5737"/>
                </a:lnTo>
                <a:lnTo>
                  <a:pt x="538" y="6155"/>
                </a:lnTo>
                <a:lnTo>
                  <a:pt x="777" y="6574"/>
                </a:lnTo>
                <a:lnTo>
                  <a:pt x="1076" y="6872"/>
                </a:lnTo>
                <a:lnTo>
                  <a:pt x="1375" y="7171"/>
                </a:lnTo>
                <a:lnTo>
                  <a:pt x="1674" y="7350"/>
                </a:lnTo>
                <a:lnTo>
                  <a:pt x="2032" y="7530"/>
                </a:lnTo>
                <a:lnTo>
                  <a:pt x="2391" y="7649"/>
                </a:lnTo>
                <a:lnTo>
                  <a:pt x="2809" y="7709"/>
                </a:lnTo>
                <a:lnTo>
                  <a:pt x="3168" y="7709"/>
                </a:lnTo>
                <a:lnTo>
                  <a:pt x="3586" y="7649"/>
                </a:lnTo>
                <a:lnTo>
                  <a:pt x="4004" y="7589"/>
                </a:lnTo>
                <a:lnTo>
                  <a:pt x="4363" y="7470"/>
                </a:lnTo>
                <a:lnTo>
                  <a:pt x="5139" y="7111"/>
                </a:lnTo>
                <a:lnTo>
                  <a:pt x="5857" y="6693"/>
                </a:lnTo>
                <a:lnTo>
                  <a:pt x="6215" y="6394"/>
                </a:lnTo>
                <a:lnTo>
                  <a:pt x="6514" y="6096"/>
                </a:lnTo>
                <a:lnTo>
                  <a:pt x="6753" y="5797"/>
                </a:lnTo>
                <a:lnTo>
                  <a:pt x="6992" y="5438"/>
                </a:lnTo>
                <a:lnTo>
                  <a:pt x="7231" y="5080"/>
                </a:lnTo>
                <a:lnTo>
                  <a:pt x="7350" y="4721"/>
                </a:lnTo>
                <a:lnTo>
                  <a:pt x="7470" y="4363"/>
                </a:lnTo>
                <a:lnTo>
                  <a:pt x="7530" y="3944"/>
                </a:lnTo>
                <a:lnTo>
                  <a:pt x="7530" y="3586"/>
                </a:lnTo>
                <a:lnTo>
                  <a:pt x="7470" y="3167"/>
                </a:lnTo>
                <a:lnTo>
                  <a:pt x="7350" y="2749"/>
                </a:lnTo>
                <a:lnTo>
                  <a:pt x="7111" y="2331"/>
                </a:lnTo>
                <a:lnTo>
                  <a:pt x="6872" y="1913"/>
                </a:lnTo>
                <a:lnTo>
                  <a:pt x="6574" y="1494"/>
                </a:lnTo>
                <a:lnTo>
                  <a:pt x="6096" y="1016"/>
                </a:lnTo>
                <a:lnTo>
                  <a:pt x="5617" y="598"/>
                </a:lnTo>
                <a:lnTo>
                  <a:pt x="5080" y="299"/>
                </a:lnTo>
                <a:lnTo>
                  <a:pt x="4602" y="120"/>
                </a:lnTo>
                <a:lnTo>
                  <a:pt x="4064" y="0"/>
                </a:lnTo>
                <a:close/>
              </a:path>
            </a:pathLst>
          </a:custGeom>
          <a:solidFill>
            <a:srgbClr val="C2ED2D">
              <a:alpha val="7385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6" name="Google Shape;26;p2"/>
          <p:cNvSpPr/>
          <p:nvPr/>
        </p:nvSpPr>
        <p:spPr>
          <a:xfrm>
            <a:off x="-357271" y="1820665"/>
            <a:ext cx="1508883" cy="1367289"/>
          </a:xfrm>
          <a:custGeom>
            <a:avLst/>
            <a:gdLst/>
            <a:ahLst/>
            <a:cxnLst/>
            <a:rect l="l" t="t" r="r" b="b"/>
            <a:pathLst>
              <a:path w="35017" h="31731" extrusionOk="0">
                <a:moveTo>
                  <a:pt x="16911" y="1"/>
                </a:moveTo>
                <a:lnTo>
                  <a:pt x="15596" y="61"/>
                </a:lnTo>
                <a:lnTo>
                  <a:pt x="14282" y="240"/>
                </a:lnTo>
                <a:lnTo>
                  <a:pt x="13027" y="479"/>
                </a:lnTo>
                <a:lnTo>
                  <a:pt x="11772" y="837"/>
                </a:lnTo>
                <a:lnTo>
                  <a:pt x="10517" y="1256"/>
                </a:lnTo>
                <a:lnTo>
                  <a:pt x="9442" y="1734"/>
                </a:lnTo>
                <a:lnTo>
                  <a:pt x="8366" y="2331"/>
                </a:lnTo>
                <a:lnTo>
                  <a:pt x="7350" y="2989"/>
                </a:lnTo>
                <a:lnTo>
                  <a:pt x="6454" y="3706"/>
                </a:lnTo>
                <a:lnTo>
                  <a:pt x="5558" y="4542"/>
                </a:lnTo>
                <a:lnTo>
                  <a:pt x="4721" y="5379"/>
                </a:lnTo>
                <a:lnTo>
                  <a:pt x="3944" y="6275"/>
                </a:lnTo>
                <a:lnTo>
                  <a:pt x="3227" y="7231"/>
                </a:lnTo>
                <a:lnTo>
                  <a:pt x="2570" y="8247"/>
                </a:lnTo>
                <a:lnTo>
                  <a:pt x="2032" y="9323"/>
                </a:lnTo>
                <a:lnTo>
                  <a:pt x="1494" y="10398"/>
                </a:lnTo>
                <a:lnTo>
                  <a:pt x="1076" y="11534"/>
                </a:lnTo>
                <a:lnTo>
                  <a:pt x="717" y="12669"/>
                </a:lnTo>
                <a:lnTo>
                  <a:pt x="419" y="13804"/>
                </a:lnTo>
                <a:lnTo>
                  <a:pt x="180" y="14999"/>
                </a:lnTo>
                <a:lnTo>
                  <a:pt x="60" y="16194"/>
                </a:lnTo>
                <a:lnTo>
                  <a:pt x="0" y="17569"/>
                </a:lnTo>
                <a:lnTo>
                  <a:pt x="60" y="18824"/>
                </a:lnTo>
                <a:lnTo>
                  <a:pt x="180" y="20079"/>
                </a:lnTo>
                <a:lnTo>
                  <a:pt x="478" y="21274"/>
                </a:lnTo>
                <a:lnTo>
                  <a:pt x="837" y="22349"/>
                </a:lnTo>
                <a:lnTo>
                  <a:pt x="1315" y="23425"/>
                </a:lnTo>
                <a:lnTo>
                  <a:pt x="1853" y="24441"/>
                </a:lnTo>
                <a:lnTo>
                  <a:pt x="2510" y="25457"/>
                </a:lnTo>
                <a:lnTo>
                  <a:pt x="3287" y="26353"/>
                </a:lnTo>
                <a:lnTo>
                  <a:pt x="4064" y="27189"/>
                </a:lnTo>
                <a:lnTo>
                  <a:pt x="4960" y="27966"/>
                </a:lnTo>
                <a:lnTo>
                  <a:pt x="5976" y="28683"/>
                </a:lnTo>
                <a:lnTo>
                  <a:pt x="6992" y="29281"/>
                </a:lnTo>
                <a:lnTo>
                  <a:pt x="8127" y="29878"/>
                </a:lnTo>
                <a:lnTo>
                  <a:pt x="9322" y="30356"/>
                </a:lnTo>
                <a:lnTo>
                  <a:pt x="10517" y="30834"/>
                </a:lnTo>
                <a:lnTo>
                  <a:pt x="11892" y="31193"/>
                </a:lnTo>
                <a:lnTo>
                  <a:pt x="13206" y="31492"/>
                </a:lnTo>
                <a:lnTo>
                  <a:pt x="14581" y="31671"/>
                </a:lnTo>
                <a:lnTo>
                  <a:pt x="16015" y="31731"/>
                </a:lnTo>
                <a:lnTo>
                  <a:pt x="17389" y="31671"/>
                </a:lnTo>
                <a:lnTo>
                  <a:pt x="18763" y="31552"/>
                </a:lnTo>
                <a:lnTo>
                  <a:pt x="20138" y="31313"/>
                </a:lnTo>
                <a:lnTo>
                  <a:pt x="21452" y="30954"/>
                </a:lnTo>
                <a:lnTo>
                  <a:pt x="22110" y="30715"/>
                </a:lnTo>
                <a:lnTo>
                  <a:pt x="22767" y="30476"/>
                </a:lnTo>
                <a:lnTo>
                  <a:pt x="24022" y="29878"/>
                </a:lnTo>
                <a:lnTo>
                  <a:pt x="25217" y="29161"/>
                </a:lnTo>
                <a:lnTo>
                  <a:pt x="26293" y="28385"/>
                </a:lnTo>
                <a:lnTo>
                  <a:pt x="27428" y="27548"/>
                </a:lnTo>
                <a:lnTo>
                  <a:pt x="28444" y="26652"/>
                </a:lnTo>
                <a:lnTo>
                  <a:pt x="30476" y="24739"/>
                </a:lnTo>
                <a:lnTo>
                  <a:pt x="31013" y="24261"/>
                </a:lnTo>
                <a:lnTo>
                  <a:pt x="31551" y="23664"/>
                </a:lnTo>
                <a:lnTo>
                  <a:pt x="32029" y="23126"/>
                </a:lnTo>
                <a:lnTo>
                  <a:pt x="32447" y="22529"/>
                </a:lnTo>
                <a:lnTo>
                  <a:pt x="32866" y="21931"/>
                </a:lnTo>
                <a:lnTo>
                  <a:pt x="33224" y="21333"/>
                </a:lnTo>
                <a:lnTo>
                  <a:pt x="33523" y="20676"/>
                </a:lnTo>
                <a:lnTo>
                  <a:pt x="33822" y="20019"/>
                </a:lnTo>
                <a:lnTo>
                  <a:pt x="34360" y="18704"/>
                </a:lnTo>
                <a:lnTo>
                  <a:pt x="34718" y="17390"/>
                </a:lnTo>
                <a:lnTo>
                  <a:pt x="34957" y="16015"/>
                </a:lnTo>
                <a:lnTo>
                  <a:pt x="35017" y="14641"/>
                </a:lnTo>
                <a:lnTo>
                  <a:pt x="35017" y="13924"/>
                </a:lnTo>
                <a:lnTo>
                  <a:pt x="34957" y="13266"/>
                </a:lnTo>
                <a:lnTo>
                  <a:pt x="34838" y="12549"/>
                </a:lnTo>
                <a:lnTo>
                  <a:pt x="34718" y="11892"/>
                </a:lnTo>
                <a:lnTo>
                  <a:pt x="34599" y="11235"/>
                </a:lnTo>
                <a:lnTo>
                  <a:pt x="34360" y="10577"/>
                </a:lnTo>
                <a:lnTo>
                  <a:pt x="34121" y="9920"/>
                </a:lnTo>
                <a:lnTo>
                  <a:pt x="33882" y="9263"/>
                </a:lnTo>
                <a:lnTo>
                  <a:pt x="33583" y="8606"/>
                </a:lnTo>
                <a:lnTo>
                  <a:pt x="33224" y="8008"/>
                </a:lnTo>
                <a:lnTo>
                  <a:pt x="32806" y="7410"/>
                </a:lnTo>
                <a:lnTo>
                  <a:pt x="32388" y="6813"/>
                </a:lnTo>
                <a:lnTo>
                  <a:pt x="31910" y="6275"/>
                </a:lnTo>
                <a:lnTo>
                  <a:pt x="31432" y="5737"/>
                </a:lnTo>
                <a:lnTo>
                  <a:pt x="30894" y="5200"/>
                </a:lnTo>
                <a:lnTo>
                  <a:pt x="30296" y="4721"/>
                </a:lnTo>
                <a:lnTo>
                  <a:pt x="29280" y="3945"/>
                </a:lnTo>
                <a:lnTo>
                  <a:pt x="28205" y="3228"/>
                </a:lnTo>
                <a:lnTo>
                  <a:pt x="27069" y="2570"/>
                </a:lnTo>
                <a:lnTo>
                  <a:pt x="25874" y="1973"/>
                </a:lnTo>
                <a:lnTo>
                  <a:pt x="24679" y="1435"/>
                </a:lnTo>
                <a:lnTo>
                  <a:pt x="23424" y="1017"/>
                </a:lnTo>
                <a:lnTo>
                  <a:pt x="22170" y="658"/>
                </a:lnTo>
                <a:lnTo>
                  <a:pt x="20855" y="359"/>
                </a:lnTo>
                <a:lnTo>
                  <a:pt x="19540" y="180"/>
                </a:lnTo>
                <a:lnTo>
                  <a:pt x="18226" y="61"/>
                </a:lnTo>
                <a:lnTo>
                  <a:pt x="16911" y="1"/>
                </a:lnTo>
                <a:close/>
              </a:path>
            </a:pathLst>
          </a:custGeom>
          <a:solidFill>
            <a:srgbClr val="FFFD4E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" name="Google Shape;27;p2"/>
          <p:cNvSpPr/>
          <p:nvPr/>
        </p:nvSpPr>
        <p:spPr>
          <a:xfrm>
            <a:off x="441508" y="2734913"/>
            <a:ext cx="559563" cy="566692"/>
          </a:xfrm>
          <a:custGeom>
            <a:avLst/>
            <a:gdLst/>
            <a:ahLst/>
            <a:cxnLst/>
            <a:rect l="l" t="t" r="r" b="b"/>
            <a:pathLst>
              <a:path w="23544" h="23844" extrusionOk="0">
                <a:moveTo>
                  <a:pt x="12429" y="1"/>
                </a:moveTo>
                <a:lnTo>
                  <a:pt x="11234" y="120"/>
                </a:lnTo>
                <a:lnTo>
                  <a:pt x="10099" y="359"/>
                </a:lnTo>
                <a:lnTo>
                  <a:pt x="9023" y="718"/>
                </a:lnTo>
                <a:lnTo>
                  <a:pt x="7948" y="1136"/>
                </a:lnTo>
                <a:lnTo>
                  <a:pt x="6872" y="1614"/>
                </a:lnTo>
                <a:lnTo>
                  <a:pt x="5856" y="2212"/>
                </a:lnTo>
                <a:lnTo>
                  <a:pt x="4960" y="2869"/>
                </a:lnTo>
                <a:lnTo>
                  <a:pt x="4064" y="3586"/>
                </a:lnTo>
                <a:lnTo>
                  <a:pt x="3227" y="4363"/>
                </a:lnTo>
                <a:lnTo>
                  <a:pt x="2510" y="5259"/>
                </a:lnTo>
                <a:lnTo>
                  <a:pt x="1853" y="6156"/>
                </a:lnTo>
                <a:lnTo>
                  <a:pt x="1255" y="7112"/>
                </a:lnTo>
                <a:lnTo>
                  <a:pt x="777" y="8128"/>
                </a:lnTo>
                <a:lnTo>
                  <a:pt x="418" y="9203"/>
                </a:lnTo>
                <a:lnTo>
                  <a:pt x="179" y="10279"/>
                </a:lnTo>
                <a:lnTo>
                  <a:pt x="0" y="11414"/>
                </a:lnTo>
                <a:lnTo>
                  <a:pt x="0" y="12609"/>
                </a:lnTo>
                <a:lnTo>
                  <a:pt x="179" y="13804"/>
                </a:lnTo>
                <a:lnTo>
                  <a:pt x="418" y="14999"/>
                </a:lnTo>
                <a:lnTo>
                  <a:pt x="777" y="16075"/>
                </a:lnTo>
                <a:lnTo>
                  <a:pt x="1315" y="17151"/>
                </a:lnTo>
                <a:lnTo>
                  <a:pt x="1912" y="18166"/>
                </a:lnTo>
                <a:lnTo>
                  <a:pt x="2570" y="19063"/>
                </a:lnTo>
                <a:lnTo>
                  <a:pt x="3346" y="19959"/>
                </a:lnTo>
                <a:lnTo>
                  <a:pt x="4243" y="20736"/>
                </a:lnTo>
                <a:lnTo>
                  <a:pt x="5139" y="21453"/>
                </a:lnTo>
                <a:lnTo>
                  <a:pt x="6155" y="22110"/>
                </a:lnTo>
                <a:lnTo>
                  <a:pt x="7171" y="22648"/>
                </a:lnTo>
                <a:lnTo>
                  <a:pt x="8306" y="23066"/>
                </a:lnTo>
                <a:lnTo>
                  <a:pt x="9382" y="23425"/>
                </a:lnTo>
                <a:lnTo>
                  <a:pt x="10517" y="23664"/>
                </a:lnTo>
                <a:lnTo>
                  <a:pt x="11712" y="23783"/>
                </a:lnTo>
                <a:lnTo>
                  <a:pt x="12848" y="23843"/>
                </a:lnTo>
                <a:lnTo>
                  <a:pt x="14043" y="23724"/>
                </a:lnTo>
                <a:lnTo>
                  <a:pt x="15238" y="23485"/>
                </a:lnTo>
                <a:lnTo>
                  <a:pt x="16373" y="23066"/>
                </a:lnTo>
                <a:lnTo>
                  <a:pt x="17449" y="22588"/>
                </a:lnTo>
                <a:lnTo>
                  <a:pt x="18465" y="21991"/>
                </a:lnTo>
                <a:lnTo>
                  <a:pt x="19421" y="21274"/>
                </a:lnTo>
                <a:lnTo>
                  <a:pt x="20317" y="20497"/>
                </a:lnTo>
                <a:lnTo>
                  <a:pt x="21094" y="19660"/>
                </a:lnTo>
                <a:lnTo>
                  <a:pt x="21751" y="18704"/>
                </a:lnTo>
                <a:lnTo>
                  <a:pt x="22349" y="17688"/>
                </a:lnTo>
                <a:lnTo>
                  <a:pt x="22827" y="16673"/>
                </a:lnTo>
                <a:lnTo>
                  <a:pt x="23185" y="15537"/>
                </a:lnTo>
                <a:lnTo>
                  <a:pt x="23424" y="14402"/>
                </a:lnTo>
                <a:lnTo>
                  <a:pt x="23544" y="13207"/>
                </a:lnTo>
                <a:lnTo>
                  <a:pt x="23544" y="12071"/>
                </a:lnTo>
                <a:lnTo>
                  <a:pt x="23484" y="11474"/>
                </a:lnTo>
                <a:lnTo>
                  <a:pt x="23364" y="10876"/>
                </a:lnTo>
                <a:lnTo>
                  <a:pt x="23185" y="10279"/>
                </a:lnTo>
                <a:lnTo>
                  <a:pt x="23006" y="9681"/>
                </a:lnTo>
                <a:lnTo>
                  <a:pt x="23006" y="9024"/>
                </a:lnTo>
                <a:lnTo>
                  <a:pt x="22946" y="8426"/>
                </a:lnTo>
                <a:lnTo>
                  <a:pt x="22827" y="7889"/>
                </a:lnTo>
                <a:lnTo>
                  <a:pt x="22707" y="7291"/>
                </a:lnTo>
                <a:lnTo>
                  <a:pt x="22528" y="6753"/>
                </a:lnTo>
                <a:lnTo>
                  <a:pt x="22349" y="6215"/>
                </a:lnTo>
                <a:lnTo>
                  <a:pt x="21811" y="5200"/>
                </a:lnTo>
                <a:lnTo>
                  <a:pt x="21213" y="4243"/>
                </a:lnTo>
                <a:lnTo>
                  <a:pt x="20496" y="3407"/>
                </a:lnTo>
                <a:lnTo>
                  <a:pt x="19719" y="2630"/>
                </a:lnTo>
                <a:lnTo>
                  <a:pt x="18823" y="1973"/>
                </a:lnTo>
                <a:lnTo>
                  <a:pt x="17867" y="1375"/>
                </a:lnTo>
                <a:lnTo>
                  <a:pt x="16851" y="837"/>
                </a:lnTo>
                <a:lnTo>
                  <a:pt x="15776" y="479"/>
                </a:lnTo>
                <a:lnTo>
                  <a:pt x="14700" y="180"/>
                </a:lnTo>
                <a:lnTo>
                  <a:pt x="13565" y="61"/>
                </a:lnTo>
                <a:lnTo>
                  <a:pt x="12429" y="1"/>
                </a:lnTo>
                <a:close/>
              </a:path>
            </a:pathLst>
          </a:custGeom>
          <a:solidFill>
            <a:srgbClr val="FFD03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" name="Google Shape;28;p2"/>
          <p:cNvSpPr/>
          <p:nvPr/>
        </p:nvSpPr>
        <p:spPr>
          <a:xfrm rot="10592599">
            <a:off x="4122316" y="5939930"/>
            <a:ext cx="1453867" cy="1079975"/>
          </a:xfrm>
          <a:custGeom>
            <a:avLst/>
            <a:gdLst/>
            <a:ahLst/>
            <a:cxnLst/>
            <a:rect l="l" t="t" r="r" b="b"/>
            <a:pathLst>
              <a:path w="35017" h="31731" extrusionOk="0">
                <a:moveTo>
                  <a:pt x="16911" y="1"/>
                </a:moveTo>
                <a:lnTo>
                  <a:pt x="15596" y="61"/>
                </a:lnTo>
                <a:lnTo>
                  <a:pt x="14282" y="240"/>
                </a:lnTo>
                <a:lnTo>
                  <a:pt x="13027" y="479"/>
                </a:lnTo>
                <a:lnTo>
                  <a:pt x="11772" y="837"/>
                </a:lnTo>
                <a:lnTo>
                  <a:pt x="10517" y="1256"/>
                </a:lnTo>
                <a:lnTo>
                  <a:pt x="9442" y="1734"/>
                </a:lnTo>
                <a:lnTo>
                  <a:pt x="8366" y="2331"/>
                </a:lnTo>
                <a:lnTo>
                  <a:pt x="7350" y="2989"/>
                </a:lnTo>
                <a:lnTo>
                  <a:pt x="6454" y="3706"/>
                </a:lnTo>
                <a:lnTo>
                  <a:pt x="5558" y="4542"/>
                </a:lnTo>
                <a:lnTo>
                  <a:pt x="4721" y="5379"/>
                </a:lnTo>
                <a:lnTo>
                  <a:pt x="3944" y="6275"/>
                </a:lnTo>
                <a:lnTo>
                  <a:pt x="3227" y="7231"/>
                </a:lnTo>
                <a:lnTo>
                  <a:pt x="2570" y="8247"/>
                </a:lnTo>
                <a:lnTo>
                  <a:pt x="2032" y="9323"/>
                </a:lnTo>
                <a:lnTo>
                  <a:pt x="1494" y="10398"/>
                </a:lnTo>
                <a:lnTo>
                  <a:pt x="1076" y="11534"/>
                </a:lnTo>
                <a:lnTo>
                  <a:pt x="717" y="12669"/>
                </a:lnTo>
                <a:lnTo>
                  <a:pt x="419" y="13804"/>
                </a:lnTo>
                <a:lnTo>
                  <a:pt x="180" y="14999"/>
                </a:lnTo>
                <a:lnTo>
                  <a:pt x="60" y="16194"/>
                </a:lnTo>
                <a:lnTo>
                  <a:pt x="0" y="17569"/>
                </a:lnTo>
                <a:lnTo>
                  <a:pt x="60" y="18824"/>
                </a:lnTo>
                <a:lnTo>
                  <a:pt x="180" y="20079"/>
                </a:lnTo>
                <a:lnTo>
                  <a:pt x="478" y="21274"/>
                </a:lnTo>
                <a:lnTo>
                  <a:pt x="837" y="22349"/>
                </a:lnTo>
                <a:lnTo>
                  <a:pt x="1315" y="23425"/>
                </a:lnTo>
                <a:lnTo>
                  <a:pt x="1853" y="24441"/>
                </a:lnTo>
                <a:lnTo>
                  <a:pt x="2510" y="25457"/>
                </a:lnTo>
                <a:lnTo>
                  <a:pt x="3287" y="26353"/>
                </a:lnTo>
                <a:lnTo>
                  <a:pt x="4064" y="27189"/>
                </a:lnTo>
                <a:lnTo>
                  <a:pt x="4960" y="27966"/>
                </a:lnTo>
                <a:lnTo>
                  <a:pt x="5976" y="28683"/>
                </a:lnTo>
                <a:lnTo>
                  <a:pt x="6992" y="29281"/>
                </a:lnTo>
                <a:lnTo>
                  <a:pt x="8127" y="29878"/>
                </a:lnTo>
                <a:lnTo>
                  <a:pt x="9322" y="30356"/>
                </a:lnTo>
                <a:lnTo>
                  <a:pt x="10517" y="30834"/>
                </a:lnTo>
                <a:lnTo>
                  <a:pt x="11892" y="31193"/>
                </a:lnTo>
                <a:lnTo>
                  <a:pt x="13206" y="31492"/>
                </a:lnTo>
                <a:lnTo>
                  <a:pt x="14581" y="31671"/>
                </a:lnTo>
                <a:lnTo>
                  <a:pt x="16015" y="31731"/>
                </a:lnTo>
                <a:lnTo>
                  <a:pt x="17389" y="31671"/>
                </a:lnTo>
                <a:lnTo>
                  <a:pt x="18763" y="31552"/>
                </a:lnTo>
                <a:lnTo>
                  <a:pt x="20138" y="31313"/>
                </a:lnTo>
                <a:lnTo>
                  <a:pt x="21452" y="30954"/>
                </a:lnTo>
                <a:lnTo>
                  <a:pt x="22110" y="30715"/>
                </a:lnTo>
                <a:lnTo>
                  <a:pt x="22767" y="30476"/>
                </a:lnTo>
                <a:lnTo>
                  <a:pt x="24022" y="29878"/>
                </a:lnTo>
                <a:lnTo>
                  <a:pt x="25217" y="29161"/>
                </a:lnTo>
                <a:lnTo>
                  <a:pt x="26293" y="28385"/>
                </a:lnTo>
                <a:lnTo>
                  <a:pt x="27428" y="27548"/>
                </a:lnTo>
                <a:lnTo>
                  <a:pt x="28444" y="26652"/>
                </a:lnTo>
                <a:lnTo>
                  <a:pt x="30476" y="24739"/>
                </a:lnTo>
                <a:lnTo>
                  <a:pt x="31013" y="24261"/>
                </a:lnTo>
                <a:lnTo>
                  <a:pt x="31551" y="23664"/>
                </a:lnTo>
                <a:lnTo>
                  <a:pt x="32029" y="23126"/>
                </a:lnTo>
                <a:lnTo>
                  <a:pt x="32447" y="22529"/>
                </a:lnTo>
                <a:lnTo>
                  <a:pt x="32866" y="21931"/>
                </a:lnTo>
                <a:lnTo>
                  <a:pt x="33224" y="21333"/>
                </a:lnTo>
                <a:lnTo>
                  <a:pt x="33523" y="20676"/>
                </a:lnTo>
                <a:lnTo>
                  <a:pt x="33822" y="20019"/>
                </a:lnTo>
                <a:lnTo>
                  <a:pt x="34360" y="18704"/>
                </a:lnTo>
                <a:lnTo>
                  <a:pt x="34718" y="17390"/>
                </a:lnTo>
                <a:lnTo>
                  <a:pt x="34957" y="16015"/>
                </a:lnTo>
                <a:lnTo>
                  <a:pt x="35017" y="14641"/>
                </a:lnTo>
                <a:lnTo>
                  <a:pt x="35017" y="13924"/>
                </a:lnTo>
                <a:lnTo>
                  <a:pt x="34957" y="13266"/>
                </a:lnTo>
                <a:lnTo>
                  <a:pt x="34838" y="12549"/>
                </a:lnTo>
                <a:lnTo>
                  <a:pt x="34718" y="11892"/>
                </a:lnTo>
                <a:lnTo>
                  <a:pt x="34599" y="11235"/>
                </a:lnTo>
                <a:lnTo>
                  <a:pt x="34360" y="10577"/>
                </a:lnTo>
                <a:lnTo>
                  <a:pt x="34121" y="9920"/>
                </a:lnTo>
                <a:lnTo>
                  <a:pt x="33882" y="9263"/>
                </a:lnTo>
                <a:lnTo>
                  <a:pt x="33583" y="8606"/>
                </a:lnTo>
                <a:lnTo>
                  <a:pt x="33224" y="8008"/>
                </a:lnTo>
                <a:lnTo>
                  <a:pt x="32806" y="7410"/>
                </a:lnTo>
                <a:lnTo>
                  <a:pt x="32388" y="6813"/>
                </a:lnTo>
                <a:lnTo>
                  <a:pt x="31910" y="6275"/>
                </a:lnTo>
                <a:lnTo>
                  <a:pt x="31432" y="5737"/>
                </a:lnTo>
                <a:lnTo>
                  <a:pt x="30894" y="5200"/>
                </a:lnTo>
                <a:lnTo>
                  <a:pt x="30296" y="4721"/>
                </a:lnTo>
                <a:lnTo>
                  <a:pt x="29280" y="3945"/>
                </a:lnTo>
                <a:lnTo>
                  <a:pt x="28205" y="3228"/>
                </a:lnTo>
                <a:lnTo>
                  <a:pt x="27069" y="2570"/>
                </a:lnTo>
                <a:lnTo>
                  <a:pt x="25874" y="1973"/>
                </a:lnTo>
                <a:lnTo>
                  <a:pt x="24679" y="1435"/>
                </a:lnTo>
                <a:lnTo>
                  <a:pt x="23424" y="1017"/>
                </a:lnTo>
                <a:lnTo>
                  <a:pt x="22170" y="658"/>
                </a:lnTo>
                <a:lnTo>
                  <a:pt x="20855" y="359"/>
                </a:lnTo>
                <a:lnTo>
                  <a:pt x="19540" y="180"/>
                </a:lnTo>
                <a:lnTo>
                  <a:pt x="18226" y="61"/>
                </a:lnTo>
                <a:lnTo>
                  <a:pt x="16911" y="1"/>
                </a:lnTo>
                <a:close/>
              </a:path>
            </a:pathLst>
          </a:custGeom>
          <a:solidFill>
            <a:srgbClr val="FFD03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9" name="Google Shape;29;p2"/>
          <p:cNvSpPr/>
          <p:nvPr/>
        </p:nvSpPr>
        <p:spPr>
          <a:xfrm rot="-7924870">
            <a:off x="453285" y="4043907"/>
            <a:ext cx="1121632" cy="833197"/>
          </a:xfrm>
          <a:custGeom>
            <a:avLst/>
            <a:gdLst/>
            <a:ahLst/>
            <a:cxnLst/>
            <a:rect l="l" t="t" r="r" b="b"/>
            <a:pathLst>
              <a:path w="35017" h="31731" extrusionOk="0">
                <a:moveTo>
                  <a:pt x="16911" y="1"/>
                </a:moveTo>
                <a:lnTo>
                  <a:pt x="15596" y="61"/>
                </a:lnTo>
                <a:lnTo>
                  <a:pt x="14282" y="240"/>
                </a:lnTo>
                <a:lnTo>
                  <a:pt x="13027" y="479"/>
                </a:lnTo>
                <a:lnTo>
                  <a:pt x="11772" y="837"/>
                </a:lnTo>
                <a:lnTo>
                  <a:pt x="10517" y="1256"/>
                </a:lnTo>
                <a:lnTo>
                  <a:pt x="9442" y="1734"/>
                </a:lnTo>
                <a:lnTo>
                  <a:pt x="8366" y="2331"/>
                </a:lnTo>
                <a:lnTo>
                  <a:pt x="7350" y="2989"/>
                </a:lnTo>
                <a:lnTo>
                  <a:pt x="6454" y="3706"/>
                </a:lnTo>
                <a:lnTo>
                  <a:pt x="5558" y="4542"/>
                </a:lnTo>
                <a:lnTo>
                  <a:pt x="4721" y="5379"/>
                </a:lnTo>
                <a:lnTo>
                  <a:pt x="3944" y="6275"/>
                </a:lnTo>
                <a:lnTo>
                  <a:pt x="3227" y="7231"/>
                </a:lnTo>
                <a:lnTo>
                  <a:pt x="2570" y="8247"/>
                </a:lnTo>
                <a:lnTo>
                  <a:pt x="2032" y="9323"/>
                </a:lnTo>
                <a:lnTo>
                  <a:pt x="1494" y="10398"/>
                </a:lnTo>
                <a:lnTo>
                  <a:pt x="1076" y="11534"/>
                </a:lnTo>
                <a:lnTo>
                  <a:pt x="717" y="12669"/>
                </a:lnTo>
                <a:lnTo>
                  <a:pt x="419" y="13804"/>
                </a:lnTo>
                <a:lnTo>
                  <a:pt x="180" y="14999"/>
                </a:lnTo>
                <a:lnTo>
                  <a:pt x="60" y="16194"/>
                </a:lnTo>
                <a:lnTo>
                  <a:pt x="0" y="17569"/>
                </a:lnTo>
                <a:lnTo>
                  <a:pt x="60" y="18824"/>
                </a:lnTo>
                <a:lnTo>
                  <a:pt x="180" y="20079"/>
                </a:lnTo>
                <a:lnTo>
                  <a:pt x="478" y="21274"/>
                </a:lnTo>
                <a:lnTo>
                  <a:pt x="837" y="22349"/>
                </a:lnTo>
                <a:lnTo>
                  <a:pt x="1315" y="23425"/>
                </a:lnTo>
                <a:lnTo>
                  <a:pt x="1853" y="24441"/>
                </a:lnTo>
                <a:lnTo>
                  <a:pt x="2510" y="25457"/>
                </a:lnTo>
                <a:lnTo>
                  <a:pt x="3287" y="26353"/>
                </a:lnTo>
                <a:lnTo>
                  <a:pt x="4064" y="27189"/>
                </a:lnTo>
                <a:lnTo>
                  <a:pt x="4960" y="27966"/>
                </a:lnTo>
                <a:lnTo>
                  <a:pt x="5976" y="28683"/>
                </a:lnTo>
                <a:lnTo>
                  <a:pt x="6992" y="29281"/>
                </a:lnTo>
                <a:lnTo>
                  <a:pt x="8127" y="29878"/>
                </a:lnTo>
                <a:lnTo>
                  <a:pt x="9322" y="30356"/>
                </a:lnTo>
                <a:lnTo>
                  <a:pt x="10517" y="30834"/>
                </a:lnTo>
                <a:lnTo>
                  <a:pt x="11892" y="31193"/>
                </a:lnTo>
                <a:lnTo>
                  <a:pt x="13206" y="31492"/>
                </a:lnTo>
                <a:lnTo>
                  <a:pt x="14581" y="31671"/>
                </a:lnTo>
                <a:lnTo>
                  <a:pt x="16015" y="31731"/>
                </a:lnTo>
                <a:lnTo>
                  <a:pt x="17389" y="31671"/>
                </a:lnTo>
                <a:lnTo>
                  <a:pt x="18763" y="31552"/>
                </a:lnTo>
                <a:lnTo>
                  <a:pt x="20138" y="31313"/>
                </a:lnTo>
                <a:lnTo>
                  <a:pt x="21452" y="30954"/>
                </a:lnTo>
                <a:lnTo>
                  <a:pt x="22110" y="30715"/>
                </a:lnTo>
                <a:lnTo>
                  <a:pt x="22767" y="30476"/>
                </a:lnTo>
                <a:lnTo>
                  <a:pt x="24022" y="29878"/>
                </a:lnTo>
                <a:lnTo>
                  <a:pt x="25217" y="29161"/>
                </a:lnTo>
                <a:lnTo>
                  <a:pt x="26293" y="28385"/>
                </a:lnTo>
                <a:lnTo>
                  <a:pt x="27428" y="27548"/>
                </a:lnTo>
                <a:lnTo>
                  <a:pt x="28444" y="26652"/>
                </a:lnTo>
                <a:lnTo>
                  <a:pt x="30476" y="24739"/>
                </a:lnTo>
                <a:lnTo>
                  <a:pt x="31013" y="24261"/>
                </a:lnTo>
                <a:lnTo>
                  <a:pt x="31551" y="23664"/>
                </a:lnTo>
                <a:lnTo>
                  <a:pt x="32029" y="23126"/>
                </a:lnTo>
                <a:lnTo>
                  <a:pt x="32447" y="22529"/>
                </a:lnTo>
                <a:lnTo>
                  <a:pt x="32866" y="21931"/>
                </a:lnTo>
                <a:lnTo>
                  <a:pt x="33224" y="21333"/>
                </a:lnTo>
                <a:lnTo>
                  <a:pt x="33523" y="20676"/>
                </a:lnTo>
                <a:lnTo>
                  <a:pt x="33822" y="20019"/>
                </a:lnTo>
                <a:lnTo>
                  <a:pt x="34360" y="18704"/>
                </a:lnTo>
                <a:lnTo>
                  <a:pt x="34718" y="17390"/>
                </a:lnTo>
                <a:lnTo>
                  <a:pt x="34957" y="16015"/>
                </a:lnTo>
                <a:lnTo>
                  <a:pt x="35017" y="14641"/>
                </a:lnTo>
                <a:lnTo>
                  <a:pt x="35017" y="13924"/>
                </a:lnTo>
                <a:lnTo>
                  <a:pt x="34957" y="13266"/>
                </a:lnTo>
                <a:lnTo>
                  <a:pt x="34838" y="12549"/>
                </a:lnTo>
                <a:lnTo>
                  <a:pt x="34718" y="11892"/>
                </a:lnTo>
                <a:lnTo>
                  <a:pt x="34599" y="11235"/>
                </a:lnTo>
                <a:lnTo>
                  <a:pt x="34360" y="10577"/>
                </a:lnTo>
                <a:lnTo>
                  <a:pt x="34121" y="9920"/>
                </a:lnTo>
                <a:lnTo>
                  <a:pt x="33882" y="9263"/>
                </a:lnTo>
                <a:lnTo>
                  <a:pt x="33583" y="8606"/>
                </a:lnTo>
                <a:lnTo>
                  <a:pt x="33224" y="8008"/>
                </a:lnTo>
                <a:lnTo>
                  <a:pt x="32806" y="7410"/>
                </a:lnTo>
                <a:lnTo>
                  <a:pt x="32388" y="6813"/>
                </a:lnTo>
                <a:lnTo>
                  <a:pt x="31910" y="6275"/>
                </a:lnTo>
                <a:lnTo>
                  <a:pt x="31432" y="5737"/>
                </a:lnTo>
                <a:lnTo>
                  <a:pt x="30894" y="5200"/>
                </a:lnTo>
                <a:lnTo>
                  <a:pt x="30296" y="4721"/>
                </a:lnTo>
                <a:lnTo>
                  <a:pt x="29280" y="3945"/>
                </a:lnTo>
                <a:lnTo>
                  <a:pt x="28205" y="3228"/>
                </a:lnTo>
                <a:lnTo>
                  <a:pt x="27069" y="2570"/>
                </a:lnTo>
                <a:lnTo>
                  <a:pt x="25874" y="1973"/>
                </a:lnTo>
                <a:lnTo>
                  <a:pt x="24679" y="1435"/>
                </a:lnTo>
                <a:lnTo>
                  <a:pt x="23424" y="1017"/>
                </a:lnTo>
                <a:lnTo>
                  <a:pt x="22170" y="658"/>
                </a:lnTo>
                <a:lnTo>
                  <a:pt x="20855" y="359"/>
                </a:lnTo>
                <a:lnTo>
                  <a:pt x="19540" y="180"/>
                </a:lnTo>
                <a:lnTo>
                  <a:pt x="18226" y="61"/>
                </a:lnTo>
                <a:lnTo>
                  <a:pt x="16911" y="1"/>
                </a:lnTo>
                <a:close/>
              </a:path>
            </a:pathLst>
          </a:custGeom>
          <a:solidFill>
            <a:srgbClr val="AAED9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0" name="Google Shape;30;p2"/>
          <p:cNvSpPr/>
          <p:nvPr/>
        </p:nvSpPr>
        <p:spPr>
          <a:xfrm rot="-1232320">
            <a:off x="1210796" y="3882976"/>
            <a:ext cx="455155" cy="465975"/>
          </a:xfrm>
          <a:custGeom>
            <a:avLst/>
            <a:gdLst/>
            <a:ahLst/>
            <a:cxnLst/>
            <a:rect l="l" t="t" r="r" b="b"/>
            <a:pathLst>
              <a:path w="7530" h="7709" extrusionOk="0">
                <a:moveTo>
                  <a:pt x="4064" y="0"/>
                </a:moveTo>
                <a:lnTo>
                  <a:pt x="3586" y="60"/>
                </a:lnTo>
                <a:lnTo>
                  <a:pt x="3168" y="180"/>
                </a:lnTo>
                <a:lnTo>
                  <a:pt x="2809" y="419"/>
                </a:lnTo>
                <a:lnTo>
                  <a:pt x="2211" y="897"/>
                </a:lnTo>
                <a:lnTo>
                  <a:pt x="1674" y="1315"/>
                </a:lnTo>
                <a:lnTo>
                  <a:pt x="1196" y="1674"/>
                </a:lnTo>
                <a:lnTo>
                  <a:pt x="718" y="2092"/>
                </a:lnTo>
                <a:lnTo>
                  <a:pt x="359" y="2570"/>
                </a:lnTo>
                <a:lnTo>
                  <a:pt x="240" y="2809"/>
                </a:lnTo>
                <a:lnTo>
                  <a:pt x="120" y="3108"/>
                </a:lnTo>
                <a:lnTo>
                  <a:pt x="60" y="3407"/>
                </a:lnTo>
                <a:lnTo>
                  <a:pt x="0" y="3765"/>
                </a:lnTo>
                <a:lnTo>
                  <a:pt x="0" y="4183"/>
                </a:lnTo>
                <a:lnTo>
                  <a:pt x="60" y="4661"/>
                </a:lnTo>
                <a:lnTo>
                  <a:pt x="180" y="5199"/>
                </a:lnTo>
                <a:lnTo>
                  <a:pt x="359" y="5737"/>
                </a:lnTo>
                <a:lnTo>
                  <a:pt x="538" y="6155"/>
                </a:lnTo>
                <a:lnTo>
                  <a:pt x="777" y="6574"/>
                </a:lnTo>
                <a:lnTo>
                  <a:pt x="1076" y="6872"/>
                </a:lnTo>
                <a:lnTo>
                  <a:pt x="1375" y="7171"/>
                </a:lnTo>
                <a:lnTo>
                  <a:pt x="1674" y="7350"/>
                </a:lnTo>
                <a:lnTo>
                  <a:pt x="2032" y="7530"/>
                </a:lnTo>
                <a:lnTo>
                  <a:pt x="2391" y="7649"/>
                </a:lnTo>
                <a:lnTo>
                  <a:pt x="2809" y="7709"/>
                </a:lnTo>
                <a:lnTo>
                  <a:pt x="3168" y="7709"/>
                </a:lnTo>
                <a:lnTo>
                  <a:pt x="3586" y="7649"/>
                </a:lnTo>
                <a:lnTo>
                  <a:pt x="4004" y="7589"/>
                </a:lnTo>
                <a:lnTo>
                  <a:pt x="4363" y="7470"/>
                </a:lnTo>
                <a:lnTo>
                  <a:pt x="5139" y="7111"/>
                </a:lnTo>
                <a:lnTo>
                  <a:pt x="5857" y="6693"/>
                </a:lnTo>
                <a:lnTo>
                  <a:pt x="6215" y="6394"/>
                </a:lnTo>
                <a:lnTo>
                  <a:pt x="6514" y="6096"/>
                </a:lnTo>
                <a:lnTo>
                  <a:pt x="6753" y="5797"/>
                </a:lnTo>
                <a:lnTo>
                  <a:pt x="6992" y="5438"/>
                </a:lnTo>
                <a:lnTo>
                  <a:pt x="7231" y="5080"/>
                </a:lnTo>
                <a:lnTo>
                  <a:pt x="7350" y="4721"/>
                </a:lnTo>
                <a:lnTo>
                  <a:pt x="7470" y="4363"/>
                </a:lnTo>
                <a:lnTo>
                  <a:pt x="7530" y="3944"/>
                </a:lnTo>
                <a:lnTo>
                  <a:pt x="7530" y="3586"/>
                </a:lnTo>
                <a:lnTo>
                  <a:pt x="7470" y="3167"/>
                </a:lnTo>
                <a:lnTo>
                  <a:pt x="7350" y="2749"/>
                </a:lnTo>
                <a:lnTo>
                  <a:pt x="7111" y="2331"/>
                </a:lnTo>
                <a:lnTo>
                  <a:pt x="6872" y="1913"/>
                </a:lnTo>
                <a:lnTo>
                  <a:pt x="6574" y="1494"/>
                </a:lnTo>
                <a:lnTo>
                  <a:pt x="6096" y="1016"/>
                </a:lnTo>
                <a:lnTo>
                  <a:pt x="5617" y="598"/>
                </a:lnTo>
                <a:lnTo>
                  <a:pt x="5080" y="299"/>
                </a:lnTo>
                <a:lnTo>
                  <a:pt x="4602" y="120"/>
                </a:lnTo>
                <a:lnTo>
                  <a:pt x="4064" y="0"/>
                </a:lnTo>
                <a:close/>
              </a:path>
            </a:pathLst>
          </a:custGeom>
          <a:solidFill>
            <a:srgbClr val="C2ED2D">
              <a:alpha val="7385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" name="Google Shape;31;p2"/>
          <p:cNvSpPr/>
          <p:nvPr/>
        </p:nvSpPr>
        <p:spPr>
          <a:xfrm rot="5969070">
            <a:off x="1301477" y="5810306"/>
            <a:ext cx="1100183" cy="1114201"/>
          </a:xfrm>
          <a:custGeom>
            <a:avLst/>
            <a:gdLst/>
            <a:ahLst/>
            <a:cxnLst/>
            <a:rect l="l" t="t" r="r" b="b"/>
            <a:pathLst>
              <a:path w="23544" h="23844" extrusionOk="0">
                <a:moveTo>
                  <a:pt x="12429" y="1"/>
                </a:moveTo>
                <a:lnTo>
                  <a:pt x="11234" y="120"/>
                </a:lnTo>
                <a:lnTo>
                  <a:pt x="10099" y="359"/>
                </a:lnTo>
                <a:lnTo>
                  <a:pt x="9023" y="718"/>
                </a:lnTo>
                <a:lnTo>
                  <a:pt x="7948" y="1136"/>
                </a:lnTo>
                <a:lnTo>
                  <a:pt x="6872" y="1614"/>
                </a:lnTo>
                <a:lnTo>
                  <a:pt x="5856" y="2212"/>
                </a:lnTo>
                <a:lnTo>
                  <a:pt x="4960" y="2869"/>
                </a:lnTo>
                <a:lnTo>
                  <a:pt x="4064" y="3586"/>
                </a:lnTo>
                <a:lnTo>
                  <a:pt x="3227" y="4363"/>
                </a:lnTo>
                <a:lnTo>
                  <a:pt x="2510" y="5259"/>
                </a:lnTo>
                <a:lnTo>
                  <a:pt x="1853" y="6156"/>
                </a:lnTo>
                <a:lnTo>
                  <a:pt x="1255" y="7112"/>
                </a:lnTo>
                <a:lnTo>
                  <a:pt x="777" y="8128"/>
                </a:lnTo>
                <a:lnTo>
                  <a:pt x="418" y="9203"/>
                </a:lnTo>
                <a:lnTo>
                  <a:pt x="179" y="10279"/>
                </a:lnTo>
                <a:lnTo>
                  <a:pt x="0" y="11414"/>
                </a:lnTo>
                <a:lnTo>
                  <a:pt x="0" y="12609"/>
                </a:lnTo>
                <a:lnTo>
                  <a:pt x="179" y="13804"/>
                </a:lnTo>
                <a:lnTo>
                  <a:pt x="418" y="14999"/>
                </a:lnTo>
                <a:lnTo>
                  <a:pt x="777" y="16075"/>
                </a:lnTo>
                <a:lnTo>
                  <a:pt x="1315" y="17151"/>
                </a:lnTo>
                <a:lnTo>
                  <a:pt x="1912" y="18166"/>
                </a:lnTo>
                <a:lnTo>
                  <a:pt x="2570" y="19063"/>
                </a:lnTo>
                <a:lnTo>
                  <a:pt x="3346" y="19959"/>
                </a:lnTo>
                <a:lnTo>
                  <a:pt x="4243" y="20736"/>
                </a:lnTo>
                <a:lnTo>
                  <a:pt x="5139" y="21453"/>
                </a:lnTo>
                <a:lnTo>
                  <a:pt x="6155" y="22110"/>
                </a:lnTo>
                <a:lnTo>
                  <a:pt x="7171" y="22648"/>
                </a:lnTo>
                <a:lnTo>
                  <a:pt x="8306" y="23066"/>
                </a:lnTo>
                <a:lnTo>
                  <a:pt x="9382" y="23425"/>
                </a:lnTo>
                <a:lnTo>
                  <a:pt x="10517" y="23664"/>
                </a:lnTo>
                <a:lnTo>
                  <a:pt x="11712" y="23783"/>
                </a:lnTo>
                <a:lnTo>
                  <a:pt x="12848" y="23843"/>
                </a:lnTo>
                <a:lnTo>
                  <a:pt x="14043" y="23724"/>
                </a:lnTo>
                <a:lnTo>
                  <a:pt x="15238" y="23485"/>
                </a:lnTo>
                <a:lnTo>
                  <a:pt x="16373" y="23066"/>
                </a:lnTo>
                <a:lnTo>
                  <a:pt x="17449" y="22588"/>
                </a:lnTo>
                <a:lnTo>
                  <a:pt x="18465" y="21991"/>
                </a:lnTo>
                <a:lnTo>
                  <a:pt x="19421" y="21274"/>
                </a:lnTo>
                <a:lnTo>
                  <a:pt x="20317" y="20497"/>
                </a:lnTo>
                <a:lnTo>
                  <a:pt x="21094" y="19660"/>
                </a:lnTo>
                <a:lnTo>
                  <a:pt x="21751" y="18704"/>
                </a:lnTo>
                <a:lnTo>
                  <a:pt x="22349" y="17688"/>
                </a:lnTo>
                <a:lnTo>
                  <a:pt x="22827" y="16673"/>
                </a:lnTo>
                <a:lnTo>
                  <a:pt x="23185" y="15537"/>
                </a:lnTo>
                <a:lnTo>
                  <a:pt x="23424" y="14402"/>
                </a:lnTo>
                <a:lnTo>
                  <a:pt x="23544" y="13207"/>
                </a:lnTo>
                <a:lnTo>
                  <a:pt x="23544" y="12071"/>
                </a:lnTo>
                <a:lnTo>
                  <a:pt x="23484" y="11474"/>
                </a:lnTo>
                <a:lnTo>
                  <a:pt x="23364" y="10876"/>
                </a:lnTo>
                <a:lnTo>
                  <a:pt x="23185" y="10279"/>
                </a:lnTo>
                <a:lnTo>
                  <a:pt x="23006" y="9681"/>
                </a:lnTo>
                <a:lnTo>
                  <a:pt x="23006" y="9024"/>
                </a:lnTo>
                <a:lnTo>
                  <a:pt x="22946" y="8426"/>
                </a:lnTo>
                <a:lnTo>
                  <a:pt x="22827" y="7889"/>
                </a:lnTo>
                <a:lnTo>
                  <a:pt x="22707" y="7291"/>
                </a:lnTo>
                <a:lnTo>
                  <a:pt x="22528" y="6753"/>
                </a:lnTo>
                <a:lnTo>
                  <a:pt x="22349" y="6215"/>
                </a:lnTo>
                <a:lnTo>
                  <a:pt x="21811" y="5200"/>
                </a:lnTo>
                <a:lnTo>
                  <a:pt x="21213" y="4243"/>
                </a:lnTo>
                <a:lnTo>
                  <a:pt x="20496" y="3407"/>
                </a:lnTo>
                <a:lnTo>
                  <a:pt x="19719" y="2630"/>
                </a:lnTo>
                <a:lnTo>
                  <a:pt x="18823" y="1973"/>
                </a:lnTo>
                <a:lnTo>
                  <a:pt x="17867" y="1375"/>
                </a:lnTo>
                <a:lnTo>
                  <a:pt x="16851" y="837"/>
                </a:lnTo>
                <a:lnTo>
                  <a:pt x="15776" y="479"/>
                </a:lnTo>
                <a:lnTo>
                  <a:pt x="14700" y="180"/>
                </a:lnTo>
                <a:lnTo>
                  <a:pt x="13565" y="61"/>
                </a:lnTo>
                <a:lnTo>
                  <a:pt x="12429" y="1"/>
                </a:lnTo>
                <a:close/>
              </a:path>
            </a:pathLst>
          </a:custGeom>
          <a:solidFill>
            <a:srgbClr val="FF7B59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2" name="Google Shape;32;p2"/>
          <p:cNvSpPr/>
          <p:nvPr/>
        </p:nvSpPr>
        <p:spPr>
          <a:xfrm rot="1319022">
            <a:off x="-153691" y="1857694"/>
            <a:ext cx="996904" cy="1561289"/>
          </a:xfrm>
          <a:custGeom>
            <a:avLst/>
            <a:gdLst/>
            <a:ahLst/>
            <a:cxnLst/>
            <a:rect l="l" t="t" r="r" b="b"/>
            <a:pathLst>
              <a:path w="27548" h="43144" extrusionOk="0">
                <a:moveTo>
                  <a:pt x="16075" y="657"/>
                </a:moveTo>
                <a:lnTo>
                  <a:pt x="16135" y="896"/>
                </a:lnTo>
                <a:lnTo>
                  <a:pt x="15477" y="777"/>
                </a:lnTo>
                <a:lnTo>
                  <a:pt x="16075" y="657"/>
                </a:lnTo>
                <a:close/>
                <a:moveTo>
                  <a:pt x="8068" y="9322"/>
                </a:moveTo>
                <a:lnTo>
                  <a:pt x="7829" y="9382"/>
                </a:lnTo>
                <a:lnTo>
                  <a:pt x="7649" y="9441"/>
                </a:lnTo>
                <a:lnTo>
                  <a:pt x="7590" y="9621"/>
                </a:lnTo>
                <a:lnTo>
                  <a:pt x="7590" y="9740"/>
                </a:lnTo>
                <a:lnTo>
                  <a:pt x="7590" y="9919"/>
                </a:lnTo>
                <a:lnTo>
                  <a:pt x="7709" y="10039"/>
                </a:lnTo>
                <a:lnTo>
                  <a:pt x="7829" y="10099"/>
                </a:lnTo>
                <a:lnTo>
                  <a:pt x="8008" y="10039"/>
                </a:lnTo>
                <a:lnTo>
                  <a:pt x="8127" y="9979"/>
                </a:lnTo>
                <a:lnTo>
                  <a:pt x="8247" y="9860"/>
                </a:lnTo>
                <a:lnTo>
                  <a:pt x="8366" y="9621"/>
                </a:lnTo>
                <a:lnTo>
                  <a:pt x="8366" y="9501"/>
                </a:lnTo>
                <a:lnTo>
                  <a:pt x="8366" y="9382"/>
                </a:lnTo>
                <a:lnTo>
                  <a:pt x="8247" y="9322"/>
                </a:lnTo>
                <a:close/>
                <a:moveTo>
                  <a:pt x="6992" y="12369"/>
                </a:moveTo>
                <a:lnTo>
                  <a:pt x="6872" y="12429"/>
                </a:lnTo>
                <a:lnTo>
                  <a:pt x="6693" y="12489"/>
                </a:lnTo>
                <a:lnTo>
                  <a:pt x="6633" y="12608"/>
                </a:lnTo>
                <a:lnTo>
                  <a:pt x="6574" y="12788"/>
                </a:lnTo>
                <a:lnTo>
                  <a:pt x="6574" y="12967"/>
                </a:lnTo>
                <a:lnTo>
                  <a:pt x="6574" y="13086"/>
                </a:lnTo>
                <a:lnTo>
                  <a:pt x="6693" y="13146"/>
                </a:lnTo>
                <a:lnTo>
                  <a:pt x="6872" y="13206"/>
                </a:lnTo>
                <a:lnTo>
                  <a:pt x="6992" y="13146"/>
                </a:lnTo>
                <a:lnTo>
                  <a:pt x="7171" y="13086"/>
                </a:lnTo>
                <a:lnTo>
                  <a:pt x="7231" y="12967"/>
                </a:lnTo>
                <a:lnTo>
                  <a:pt x="7291" y="12788"/>
                </a:lnTo>
                <a:lnTo>
                  <a:pt x="7291" y="12608"/>
                </a:lnTo>
                <a:lnTo>
                  <a:pt x="7291" y="12489"/>
                </a:lnTo>
                <a:lnTo>
                  <a:pt x="7171" y="12429"/>
                </a:lnTo>
                <a:lnTo>
                  <a:pt x="6992" y="12369"/>
                </a:lnTo>
                <a:close/>
                <a:moveTo>
                  <a:pt x="4124" y="12847"/>
                </a:moveTo>
                <a:lnTo>
                  <a:pt x="3944" y="12967"/>
                </a:lnTo>
                <a:lnTo>
                  <a:pt x="3885" y="13086"/>
                </a:lnTo>
                <a:lnTo>
                  <a:pt x="3765" y="13266"/>
                </a:lnTo>
                <a:lnTo>
                  <a:pt x="3705" y="13445"/>
                </a:lnTo>
                <a:lnTo>
                  <a:pt x="3705" y="13624"/>
                </a:lnTo>
                <a:lnTo>
                  <a:pt x="3765" y="13744"/>
                </a:lnTo>
                <a:lnTo>
                  <a:pt x="3885" y="13863"/>
                </a:lnTo>
                <a:lnTo>
                  <a:pt x="4303" y="13863"/>
                </a:lnTo>
                <a:lnTo>
                  <a:pt x="4482" y="13744"/>
                </a:lnTo>
                <a:lnTo>
                  <a:pt x="4602" y="13564"/>
                </a:lnTo>
                <a:lnTo>
                  <a:pt x="4662" y="13385"/>
                </a:lnTo>
                <a:lnTo>
                  <a:pt x="4662" y="13146"/>
                </a:lnTo>
                <a:lnTo>
                  <a:pt x="4542" y="12967"/>
                </a:lnTo>
                <a:lnTo>
                  <a:pt x="4363" y="12847"/>
                </a:lnTo>
                <a:close/>
                <a:moveTo>
                  <a:pt x="8127" y="14819"/>
                </a:moveTo>
                <a:lnTo>
                  <a:pt x="7948" y="14999"/>
                </a:lnTo>
                <a:lnTo>
                  <a:pt x="7948" y="15178"/>
                </a:lnTo>
                <a:lnTo>
                  <a:pt x="7948" y="15596"/>
                </a:lnTo>
                <a:lnTo>
                  <a:pt x="7948" y="15835"/>
                </a:lnTo>
                <a:lnTo>
                  <a:pt x="8008" y="15955"/>
                </a:lnTo>
                <a:lnTo>
                  <a:pt x="8068" y="16074"/>
                </a:lnTo>
                <a:lnTo>
                  <a:pt x="8187" y="16014"/>
                </a:lnTo>
                <a:lnTo>
                  <a:pt x="8366" y="15835"/>
                </a:lnTo>
                <a:lnTo>
                  <a:pt x="8486" y="15596"/>
                </a:lnTo>
                <a:lnTo>
                  <a:pt x="8546" y="15357"/>
                </a:lnTo>
                <a:lnTo>
                  <a:pt x="8486" y="15118"/>
                </a:lnTo>
                <a:lnTo>
                  <a:pt x="8426" y="14939"/>
                </a:lnTo>
                <a:lnTo>
                  <a:pt x="8307" y="14819"/>
                </a:lnTo>
                <a:close/>
                <a:moveTo>
                  <a:pt x="5259" y="15417"/>
                </a:moveTo>
                <a:lnTo>
                  <a:pt x="5020" y="15477"/>
                </a:lnTo>
                <a:lnTo>
                  <a:pt x="4841" y="15656"/>
                </a:lnTo>
                <a:lnTo>
                  <a:pt x="4662" y="15895"/>
                </a:lnTo>
                <a:lnTo>
                  <a:pt x="4602" y="16194"/>
                </a:lnTo>
                <a:lnTo>
                  <a:pt x="4542" y="16433"/>
                </a:lnTo>
                <a:lnTo>
                  <a:pt x="4662" y="16672"/>
                </a:lnTo>
                <a:lnTo>
                  <a:pt x="4841" y="16791"/>
                </a:lnTo>
                <a:lnTo>
                  <a:pt x="4901" y="16851"/>
                </a:lnTo>
                <a:lnTo>
                  <a:pt x="5020" y="16851"/>
                </a:lnTo>
                <a:lnTo>
                  <a:pt x="5259" y="16731"/>
                </a:lnTo>
                <a:lnTo>
                  <a:pt x="5438" y="16552"/>
                </a:lnTo>
                <a:lnTo>
                  <a:pt x="5618" y="16313"/>
                </a:lnTo>
                <a:lnTo>
                  <a:pt x="5737" y="16074"/>
                </a:lnTo>
                <a:lnTo>
                  <a:pt x="5737" y="15775"/>
                </a:lnTo>
                <a:lnTo>
                  <a:pt x="5677" y="15596"/>
                </a:lnTo>
                <a:lnTo>
                  <a:pt x="5558" y="15477"/>
                </a:lnTo>
                <a:lnTo>
                  <a:pt x="5498" y="15417"/>
                </a:lnTo>
                <a:close/>
                <a:moveTo>
                  <a:pt x="7171" y="18166"/>
                </a:moveTo>
                <a:lnTo>
                  <a:pt x="6992" y="18225"/>
                </a:lnTo>
                <a:lnTo>
                  <a:pt x="6872" y="18345"/>
                </a:lnTo>
                <a:lnTo>
                  <a:pt x="6813" y="18524"/>
                </a:lnTo>
                <a:lnTo>
                  <a:pt x="6813" y="18703"/>
                </a:lnTo>
                <a:lnTo>
                  <a:pt x="6813" y="18883"/>
                </a:lnTo>
                <a:lnTo>
                  <a:pt x="6872" y="19002"/>
                </a:lnTo>
                <a:lnTo>
                  <a:pt x="6992" y="19122"/>
                </a:lnTo>
                <a:lnTo>
                  <a:pt x="7171" y="19122"/>
                </a:lnTo>
                <a:lnTo>
                  <a:pt x="7351" y="19062"/>
                </a:lnTo>
                <a:lnTo>
                  <a:pt x="7470" y="18942"/>
                </a:lnTo>
                <a:lnTo>
                  <a:pt x="7530" y="18763"/>
                </a:lnTo>
                <a:lnTo>
                  <a:pt x="7530" y="18584"/>
                </a:lnTo>
                <a:lnTo>
                  <a:pt x="7530" y="18405"/>
                </a:lnTo>
                <a:lnTo>
                  <a:pt x="7470" y="18285"/>
                </a:lnTo>
                <a:lnTo>
                  <a:pt x="7351" y="18166"/>
                </a:lnTo>
                <a:close/>
                <a:moveTo>
                  <a:pt x="4064" y="18763"/>
                </a:moveTo>
                <a:lnTo>
                  <a:pt x="3885" y="18883"/>
                </a:lnTo>
                <a:lnTo>
                  <a:pt x="3705" y="19002"/>
                </a:lnTo>
                <a:lnTo>
                  <a:pt x="3586" y="19181"/>
                </a:lnTo>
                <a:lnTo>
                  <a:pt x="3586" y="19420"/>
                </a:lnTo>
                <a:lnTo>
                  <a:pt x="3705" y="19659"/>
                </a:lnTo>
                <a:lnTo>
                  <a:pt x="3825" y="19779"/>
                </a:lnTo>
                <a:lnTo>
                  <a:pt x="4004" y="19839"/>
                </a:lnTo>
                <a:lnTo>
                  <a:pt x="4183" y="19839"/>
                </a:lnTo>
                <a:lnTo>
                  <a:pt x="4303" y="19719"/>
                </a:lnTo>
                <a:lnTo>
                  <a:pt x="4423" y="19600"/>
                </a:lnTo>
                <a:lnTo>
                  <a:pt x="4542" y="19420"/>
                </a:lnTo>
                <a:lnTo>
                  <a:pt x="4542" y="19241"/>
                </a:lnTo>
                <a:lnTo>
                  <a:pt x="4542" y="19062"/>
                </a:lnTo>
                <a:lnTo>
                  <a:pt x="4423" y="18823"/>
                </a:lnTo>
                <a:lnTo>
                  <a:pt x="4243" y="18763"/>
                </a:lnTo>
                <a:close/>
                <a:moveTo>
                  <a:pt x="7590" y="20855"/>
                </a:moveTo>
                <a:lnTo>
                  <a:pt x="7351" y="20914"/>
                </a:lnTo>
                <a:lnTo>
                  <a:pt x="7052" y="21094"/>
                </a:lnTo>
                <a:lnTo>
                  <a:pt x="6813" y="21333"/>
                </a:lnTo>
                <a:lnTo>
                  <a:pt x="6693" y="21572"/>
                </a:lnTo>
                <a:lnTo>
                  <a:pt x="6693" y="21751"/>
                </a:lnTo>
                <a:lnTo>
                  <a:pt x="6753" y="21930"/>
                </a:lnTo>
                <a:lnTo>
                  <a:pt x="6932" y="22050"/>
                </a:lnTo>
                <a:lnTo>
                  <a:pt x="7171" y="22109"/>
                </a:lnTo>
                <a:lnTo>
                  <a:pt x="7410" y="22050"/>
                </a:lnTo>
                <a:lnTo>
                  <a:pt x="7649" y="21930"/>
                </a:lnTo>
                <a:lnTo>
                  <a:pt x="7888" y="21691"/>
                </a:lnTo>
                <a:lnTo>
                  <a:pt x="8068" y="21333"/>
                </a:lnTo>
                <a:lnTo>
                  <a:pt x="8068" y="21094"/>
                </a:lnTo>
                <a:lnTo>
                  <a:pt x="8008" y="20914"/>
                </a:lnTo>
                <a:lnTo>
                  <a:pt x="7829" y="20855"/>
                </a:lnTo>
                <a:close/>
                <a:moveTo>
                  <a:pt x="3466" y="22169"/>
                </a:moveTo>
                <a:lnTo>
                  <a:pt x="3347" y="22229"/>
                </a:lnTo>
                <a:lnTo>
                  <a:pt x="3287" y="22348"/>
                </a:lnTo>
                <a:lnTo>
                  <a:pt x="3227" y="22528"/>
                </a:lnTo>
                <a:lnTo>
                  <a:pt x="3227" y="22707"/>
                </a:lnTo>
                <a:lnTo>
                  <a:pt x="3287" y="22826"/>
                </a:lnTo>
                <a:lnTo>
                  <a:pt x="3407" y="22946"/>
                </a:lnTo>
                <a:lnTo>
                  <a:pt x="3586" y="23006"/>
                </a:lnTo>
                <a:lnTo>
                  <a:pt x="3825" y="23006"/>
                </a:lnTo>
                <a:lnTo>
                  <a:pt x="3944" y="22886"/>
                </a:lnTo>
                <a:lnTo>
                  <a:pt x="4064" y="22767"/>
                </a:lnTo>
                <a:lnTo>
                  <a:pt x="4064" y="22647"/>
                </a:lnTo>
                <a:lnTo>
                  <a:pt x="4064" y="22528"/>
                </a:lnTo>
                <a:lnTo>
                  <a:pt x="4004" y="22348"/>
                </a:lnTo>
                <a:lnTo>
                  <a:pt x="3825" y="22229"/>
                </a:lnTo>
                <a:lnTo>
                  <a:pt x="3646" y="22169"/>
                </a:lnTo>
                <a:close/>
                <a:moveTo>
                  <a:pt x="5080" y="23424"/>
                </a:moveTo>
                <a:lnTo>
                  <a:pt x="4960" y="23484"/>
                </a:lnTo>
                <a:lnTo>
                  <a:pt x="4721" y="23723"/>
                </a:lnTo>
                <a:lnTo>
                  <a:pt x="4662" y="23902"/>
                </a:lnTo>
                <a:lnTo>
                  <a:pt x="4602" y="24022"/>
                </a:lnTo>
                <a:lnTo>
                  <a:pt x="4721" y="24141"/>
                </a:lnTo>
                <a:lnTo>
                  <a:pt x="5199" y="24141"/>
                </a:lnTo>
                <a:lnTo>
                  <a:pt x="5319" y="24081"/>
                </a:lnTo>
                <a:lnTo>
                  <a:pt x="5379" y="23962"/>
                </a:lnTo>
                <a:lnTo>
                  <a:pt x="5319" y="23842"/>
                </a:lnTo>
                <a:lnTo>
                  <a:pt x="5199" y="23544"/>
                </a:lnTo>
                <a:lnTo>
                  <a:pt x="5080" y="23424"/>
                </a:lnTo>
                <a:close/>
                <a:moveTo>
                  <a:pt x="9800" y="23424"/>
                </a:moveTo>
                <a:lnTo>
                  <a:pt x="9621" y="23484"/>
                </a:lnTo>
                <a:lnTo>
                  <a:pt x="9561" y="23544"/>
                </a:lnTo>
                <a:lnTo>
                  <a:pt x="9502" y="23723"/>
                </a:lnTo>
                <a:lnTo>
                  <a:pt x="9502" y="23902"/>
                </a:lnTo>
                <a:lnTo>
                  <a:pt x="9561" y="24081"/>
                </a:lnTo>
                <a:lnTo>
                  <a:pt x="9621" y="24201"/>
                </a:lnTo>
                <a:lnTo>
                  <a:pt x="9741" y="24261"/>
                </a:lnTo>
                <a:lnTo>
                  <a:pt x="10099" y="24261"/>
                </a:lnTo>
                <a:lnTo>
                  <a:pt x="10219" y="24201"/>
                </a:lnTo>
                <a:lnTo>
                  <a:pt x="10279" y="24022"/>
                </a:lnTo>
                <a:lnTo>
                  <a:pt x="10279" y="23842"/>
                </a:lnTo>
                <a:lnTo>
                  <a:pt x="10219" y="23723"/>
                </a:lnTo>
                <a:lnTo>
                  <a:pt x="10099" y="23544"/>
                </a:lnTo>
                <a:lnTo>
                  <a:pt x="9980" y="23424"/>
                </a:lnTo>
                <a:close/>
                <a:moveTo>
                  <a:pt x="3227" y="24978"/>
                </a:moveTo>
                <a:lnTo>
                  <a:pt x="3108" y="25097"/>
                </a:lnTo>
                <a:lnTo>
                  <a:pt x="2988" y="25276"/>
                </a:lnTo>
                <a:lnTo>
                  <a:pt x="2929" y="25456"/>
                </a:lnTo>
                <a:lnTo>
                  <a:pt x="2869" y="25635"/>
                </a:lnTo>
                <a:lnTo>
                  <a:pt x="2929" y="25814"/>
                </a:lnTo>
                <a:lnTo>
                  <a:pt x="3048" y="25934"/>
                </a:lnTo>
                <a:lnTo>
                  <a:pt x="3466" y="25934"/>
                </a:lnTo>
                <a:lnTo>
                  <a:pt x="3586" y="25814"/>
                </a:lnTo>
                <a:lnTo>
                  <a:pt x="3705" y="25635"/>
                </a:lnTo>
                <a:lnTo>
                  <a:pt x="3765" y="25456"/>
                </a:lnTo>
                <a:lnTo>
                  <a:pt x="3825" y="25276"/>
                </a:lnTo>
                <a:lnTo>
                  <a:pt x="3765" y="25097"/>
                </a:lnTo>
                <a:lnTo>
                  <a:pt x="3646" y="24978"/>
                </a:lnTo>
                <a:close/>
                <a:moveTo>
                  <a:pt x="6932" y="24858"/>
                </a:moveTo>
                <a:lnTo>
                  <a:pt x="6813" y="24918"/>
                </a:lnTo>
                <a:lnTo>
                  <a:pt x="6753" y="24978"/>
                </a:lnTo>
                <a:lnTo>
                  <a:pt x="6574" y="25276"/>
                </a:lnTo>
                <a:lnTo>
                  <a:pt x="6574" y="25456"/>
                </a:lnTo>
                <a:lnTo>
                  <a:pt x="6633" y="25635"/>
                </a:lnTo>
                <a:lnTo>
                  <a:pt x="6753" y="25874"/>
                </a:lnTo>
                <a:lnTo>
                  <a:pt x="6872" y="26053"/>
                </a:lnTo>
                <a:lnTo>
                  <a:pt x="6992" y="26173"/>
                </a:lnTo>
                <a:lnTo>
                  <a:pt x="7171" y="26233"/>
                </a:lnTo>
                <a:lnTo>
                  <a:pt x="7291" y="26233"/>
                </a:lnTo>
                <a:lnTo>
                  <a:pt x="7410" y="26053"/>
                </a:lnTo>
                <a:lnTo>
                  <a:pt x="7530" y="25814"/>
                </a:lnTo>
                <a:lnTo>
                  <a:pt x="7530" y="25515"/>
                </a:lnTo>
                <a:lnTo>
                  <a:pt x="7410" y="25276"/>
                </a:lnTo>
                <a:lnTo>
                  <a:pt x="7291" y="25037"/>
                </a:lnTo>
                <a:lnTo>
                  <a:pt x="7111" y="24918"/>
                </a:lnTo>
                <a:lnTo>
                  <a:pt x="6932" y="24858"/>
                </a:lnTo>
                <a:close/>
                <a:moveTo>
                  <a:pt x="10099" y="27368"/>
                </a:moveTo>
                <a:lnTo>
                  <a:pt x="9980" y="27428"/>
                </a:lnTo>
                <a:lnTo>
                  <a:pt x="9800" y="27667"/>
                </a:lnTo>
                <a:lnTo>
                  <a:pt x="9681" y="27906"/>
                </a:lnTo>
                <a:lnTo>
                  <a:pt x="9681" y="28145"/>
                </a:lnTo>
                <a:lnTo>
                  <a:pt x="9741" y="28204"/>
                </a:lnTo>
                <a:lnTo>
                  <a:pt x="9800" y="28264"/>
                </a:lnTo>
                <a:lnTo>
                  <a:pt x="9920" y="28324"/>
                </a:lnTo>
                <a:lnTo>
                  <a:pt x="10040" y="28264"/>
                </a:lnTo>
                <a:lnTo>
                  <a:pt x="10398" y="28204"/>
                </a:lnTo>
                <a:lnTo>
                  <a:pt x="10458" y="28145"/>
                </a:lnTo>
                <a:lnTo>
                  <a:pt x="10458" y="27906"/>
                </a:lnTo>
                <a:lnTo>
                  <a:pt x="10398" y="27667"/>
                </a:lnTo>
                <a:lnTo>
                  <a:pt x="10338" y="27487"/>
                </a:lnTo>
                <a:lnTo>
                  <a:pt x="10279" y="27368"/>
                </a:lnTo>
                <a:close/>
                <a:moveTo>
                  <a:pt x="7769" y="28563"/>
                </a:moveTo>
                <a:lnTo>
                  <a:pt x="7530" y="28623"/>
                </a:lnTo>
                <a:lnTo>
                  <a:pt x="7410" y="28683"/>
                </a:lnTo>
                <a:lnTo>
                  <a:pt x="7291" y="28862"/>
                </a:lnTo>
                <a:lnTo>
                  <a:pt x="7231" y="29041"/>
                </a:lnTo>
                <a:lnTo>
                  <a:pt x="7231" y="29220"/>
                </a:lnTo>
                <a:lnTo>
                  <a:pt x="7231" y="29400"/>
                </a:lnTo>
                <a:lnTo>
                  <a:pt x="7351" y="29459"/>
                </a:lnTo>
                <a:lnTo>
                  <a:pt x="7530" y="29519"/>
                </a:lnTo>
                <a:lnTo>
                  <a:pt x="7769" y="29459"/>
                </a:lnTo>
                <a:lnTo>
                  <a:pt x="7888" y="29400"/>
                </a:lnTo>
                <a:lnTo>
                  <a:pt x="8008" y="29220"/>
                </a:lnTo>
                <a:lnTo>
                  <a:pt x="8068" y="29041"/>
                </a:lnTo>
                <a:lnTo>
                  <a:pt x="8068" y="28862"/>
                </a:lnTo>
                <a:lnTo>
                  <a:pt x="8068" y="28683"/>
                </a:lnTo>
                <a:lnTo>
                  <a:pt x="7948" y="28623"/>
                </a:lnTo>
                <a:lnTo>
                  <a:pt x="7769" y="28563"/>
                </a:lnTo>
                <a:close/>
                <a:moveTo>
                  <a:pt x="4901" y="28563"/>
                </a:moveTo>
                <a:lnTo>
                  <a:pt x="4781" y="28683"/>
                </a:lnTo>
                <a:lnTo>
                  <a:pt x="4602" y="28802"/>
                </a:lnTo>
                <a:lnTo>
                  <a:pt x="4542" y="29041"/>
                </a:lnTo>
                <a:lnTo>
                  <a:pt x="4542" y="29280"/>
                </a:lnTo>
                <a:lnTo>
                  <a:pt x="4602" y="29519"/>
                </a:lnTo>
                <a:lnTo>
                  <a:pt x="4781" y="29639"/>
                </a:lnTo>
                <a:lnTo>
                  <a:pt x="4960" y="29698"/>
                </a:lnTo>
                <a:lnTo>
                  <a:pt x="5199" y="29698"/>
                </a:lnTo>
                <a:lnTo>
                  <a:pt x="5379" y="29579"/>
                </a:lnTo>
                <a:lnTo>
                  <a:pt x="5498" y="29400"/>
                </a:lnTo>
                <a:lnTo>
                  <a:pt x="5558" y="29161"/>
                </a:lnTo>
                <a:lnTo>
                  <a:pt x="5498" y="28922"/>
                </a:lnTo>
                <a:lnTo>
                  <a:pt x="5379" y="28802"/>
                </a:lnTo>
                <a:lnTo>
                  <a:pt x="5259" y="28683"/>
                </a:lnTo>
                <a:lnTo>
                  <a:pt x="5080" y="28623"/>
                </a:lnTo>
                <a:lnTo>
                  <a:pt x="4901" y="28563"/>
                </a:lnTo>
                <a:close/>
                <a:moveTo>
                  <a:pt x="2271" y="28742"/>
                </a:moveTo>
                <a:lnTo>
                  <a:pt x="2152" y="28802"/>
                </a:lnTo>
                <a:lnTo>
                  <a:pt x="1973" y="28981"/>
                </a:lnTo>
                <a:lnTo>
                  <a:pt x="1853" y="29161"/>
                </a:lnTo>
                <a:lnTo>
                  <a:pt x="1734" y="29340"/>
                </a:lnTo>
                <a:lnTo>
                  <a:pt x="1734" y="29519"/>
                </a:lnTo>
                <a:lnTo>
                  <a:pt x="1793" y="29698"/>
                </a:lnTo>
                <a:lnTo>
                  <a:pt x="1973" y="29758"/>
                </a:lnTo>
                <a:lnTo>
                  <a:pt x="2212" y="29758"/>
                </a:lnTo>
                <a:lnTo>
                  <a:pt x="2391" y="29698"/>
                </a:lnTo>
                <a:lnTo>
                  <a:pt x="2510" y="29579"/>
                </a:lnTo>
                <a:lnTo>
                  <a:pt x="2630" y="29340"/>
                </a:lnTo>
                <a:lnTo>
                  <a:pt x="2630" y="29161"/>
                </a:lnTo>
                <a:lnTo>
                  <a:pt x="2630" y="28981"/>
                </a:lnTo>
                <a:lnTo>
                  <a:pt x="2570" y="28802"/>
                </a:lnTo>
                <a:lnTo>
                  <a:pt x="2510" y="28742"/>
                </a:lnTo>
                <a:close/>
                <a:moveTo>
                  <a:pt x="10338" y="29459"/>
                </a:moveTo>
                <a:lnTo>
                  <a:pt x="10099" y="29519"/>
                </a:lnTo>
                <a:lnTo>
                  <a:pt x="9980" y="29698"/>
                </a:lnTo>
                <a:lnTo>
                  <a:pt x="9860" y="29937"/>
                </a:lnTo>
                <a:lnTo>
                  <a:pt x="9920" y="30117"/>
                </a:lnTo>
                <a:lnTo>
                  <a:pt x="9980" y="30236"/>
                </a:lnTo>
                <a:lnTo>
                  <a:pt x="10099" y="30356"/>
                </a:lnTo>
                <a:lnTo>
                  <a:pt x="10159" y="30535"/>
                </a:lnTo>
                <a:lnTo>
                  <a:pt x="10219" y="30595"/>
                </a:lnTo>
                <a:lnTo>
                  <a:pt x="10338" y="30535"/>
                </a:lnTo>
                <a:lnTo>
                  <a:pt x="10458" y="30475"/>
                </a:lnTo>
                <a:lnTo>
                  <a:pt x="10577" y="30236"/>
                </a:lnTo>
                <a:lnTo>
                  <a:pt x="10697" y="29997"/>
                </a:lnTo>
                <a:lnTo>
                  <a:pt x="10637" y="29639"/>
                </a:lnTo>
                <a:lnTo>
                  <a:pt x="10577" y="29519"/>
                </a:lnTo>
                <a:lnTo>
                  <a:pt x="10518" y="29459"/>
                </a:lnTo>
                <a:close/>
                <a:moveTo>
                  <a:pt x="5080" y="32268"/>
                </a:moveTo>
                <a:lnTo>
                  <a:pt x="5020" y="32387"/>
                </a:lnTo>
                <a:lnTo>
                  <a:pt x="4960" y="32567"/>
                </a:lnTo>
                <a:lnTo>
                  <a:pt x="5020" y="32925"/>
                </a:lnTo>
                <a:lnTo>
                  <a:pt x="5080" y="33045"/>
                </a:lnTo>
                <a:lnTo>
                  <a:pt x="5140" y="33104"/>
                </a:lnTo>
                <a:lnTo>
                  <a:pt x="5259" y="33045"/>
                </a:lnTo>
                <a:lnTo>
                  <a:pt x="5498" y="32865"/>
                </a:lnTo>
                <a:lnTo>
                  <a:pt x="5618" y="32746"/>
                </a:lnTo>
                <a:lnTo>
                  <a:pt x="5677" y="32626"/>
                </a:lnTo>
                <a:lnTo>
                  <a:pt x="5618" y="32507"/>
                </a:lnTo>
                <a:lnTo>
                  <a:pt x="5498" y="32387"/>
                </a:lnTo>
                <a:lnTo>
                  <a:pt x="5259" y="32268"/>
                </a:lnTo>
                <a:close/>
                <a:moveTo>
                  <a:pt x="7888" y="32447"/>
                </a:moveTo>
                <a:lnTo>
                  <a:pt x="7709" y="32507"/>
                </a:lnTo>
                <a:lnTo>
                  <a:pt x="7590" y="32567"/>
                </a:lnTo>
                <a:lnTo>
                  <a:pt x="7530" y="32686"/>
                </a:lnTo>
                <a:lnTo>
                  <a:pt x="7530" y="32865"/>
                </a:lnTo>
                <a:lnTo>
                  <a:pt x="7530" y="32985"/>
                </a:lnTo>
                <a:lnTo>
                  <a:pt x="7649" y="33164"/>
                </a:lnTo>
                <a:lnTo>
                  <a:pt x="7829" y="33224"/>
                </a:lnTo>
                <a:lnTo>
                  <a:pt x="8008" y="33284"/>
                </a:lnTo>
                <a:lnTo>
                  <a:pt x="8187" y="33284"/>
                </a:lnTo>
                <a:lnTo>
                  <a:pt x="8366" y="33164"/>
                </a:lnTo>
                <a:lnTo>
                  <a:pt x="8426" y="33045"/>
                </a:lnTo>
                <a:lnTo>
                  <a:pt x="8426" y="32865"/>
                </a:lnTo>
                <a:lnTo>
                  <a:pt x="8426" y="32746"/>
                </a:lnTo>
                <a:lnTo>
                  <a:pt x="8307" y="32567"/>
                </a:lnTo>
                <a:lnTo>
                  <a:pt x="8127" y="32447"/>
                </a:lnTo>
                <a:close/>
                <a:moveTo>
                  <a:pt x="11235" y="32686"/>
                </a:moveTo>
                <a:lnTo>
                  <a:pt x="11055" y="32746"/>
                </a:lnTo>
                <a:lnTo>
                  <a:pt x="10936" y="32925"/>
                </a:lnTo>
                <a:lnTo>
                  <a:pt x="10816" y="33104"/>
                </a:lnTo>
                <a:lnTo>
                  <a:pt x="10816" y="33343"/>
                </a:lnTo>
                <a:lnTo>
                  <a:pt x="10816" y="33523"/>
                </a:lnTo>
                <a:lnTo>
                  <a:pt x="10876" y="33762"/>
                </a:lnTo>
                <a:lnTo>
                  <a:pt x="10996" y="33881"/>
                </a:lnTo>
                <a:lnTo>
                  <a:pt x="11115" y="33941"/>
                </a:lnTo>
                <a:lnTo>
                  <a:pt x="11354" y="33941"/>
                </a:lnTo>
                <a:lnTo>
                  <a:pt x="11533" y="33821"/>
                </a:lnTo>
                <a:lnTo>
                  <a:pt x="11593" y="33582"/>
                </a:lnTo>
                <a:lnTo>
                  <a:pt x="11653" y="33343"/>
                </a:lnTo>
                <a:lnTo>
                  <a:pt x="11653" y="33104"/>
                </a:lnTo>
                <a:lnTo>
                  <a:pt x="11593" y="32925"/>
                </a:lnTo>
                <a:lnTo>
                  <a:pt x="11474" y="32746"/>
                </a:lnTo>
                <a:lnTo>
                  <a:pt x="11235" y="32686"/>
                </a:lnTo>
                <a:close/>
                <a:moveTo>
                  <a:pt x="8008" y="35076"/>
                </a:moveTo>
                <a:lnTo>
                  <a:pt x="7888" y="35196"/>
                </a:lnTo>
                <a:lnTo>
                  <a:pt x="7769" y="35315"/>
                </a:lnTo>
                <a:lnTo>
                  <a:pt x="7709" y="35495"/>
                </a:lnTo>
                <a:lnTo>
                  <a:pt x="7709" y="35674"/>
                </a:lnTo>
                <a:lnTo>
                  <a:pt x="7769" y="35793"/>
                </a:lnTo>
                <a:lnTo>
                  <a:pt x="7888" y="35913"/>
                </a:lnTo>
                <a:lnTo>
                  <a:pt x="8247" y="35913"/>
                </a:lnTo>
                <a:lnTo>
                  <a:pt x="8366" y="35793"/>
                </a:lnTo>
                <a:lnTo>
                  <a:pt x="8486" y="35674"/>
                </a:lnTo>
                <a:lnTo>
                  <a:pt x="8546" y="35495"/>
                </a:lnTo>
                <a:lnTo>
                  <a:pt x="8546" y="35315"/>
                </a:lnTo>
                <a:lnTo>
                  <a:pt x="8486" y="35196"/>
                </a:lnTo>
                <a:lnTo>
                  <a:pt x="8366" y="35076"/>
                </a:lnTo>
                <a:close/>
                <a:moveTo>
                  <a:pt x="14163" y="36152"/>
                </a:moveTo>
                <a:lnTo>
                  <a:pt x="13924" y="36271"/>
                </a:lnTo>
                <a:lnTo>
                  <a:pt x="13685" y="36391"/>
                </a:lnTo>
                <a:lnTo>
                  <a:pt x="13505" y="36570"/>
                </a:lnTo>
                <a:lnTo>
                  <a:pt x="13147" y="37048"/>
                </a:lnTo>
                <a:lnTo>
                  <a:pt x="12788" y="37646"/>
                </a:lnTo>
                <a:lnTo>
                  <a:pt x="12549" y="38184"/>
                </a:lnTo>
                <a:lnTo>
                  <a:pt x="12430" y="38721"/>
                </a:lnTo>
                <a:lnTo>
                  <a:pt x="12310" y="39080"/>
                </a:lnTo>
                <a:lnTo>
                  <a:pt x="12310" y="39199"/>
                </a:lnTo>
                <a:lnTo>
                  <a:pt x="12370" y="39199"/>
                </a:lnTo>
                <a:lnTo>
                  <a:pt x="12549" y="39080"/>
                </a:lnTo>
                <a:lnTo>
                  <a:pt x="12848" y="38721"/>
                </a:lnTo>
                <a:lnTo>
                  <a:pt x="13565" y="37706"/>
                </a:lnTo>
                <a:lnTo>
                  <a:pt x="14163" y="36630"/>
                </a:lnTo>
                <a:lnTo>
                  <a:pt x="14342" y="36331"/>
                </a:lnTo>
                <a:lnTo>
                  <a:pt x="14402" y="36212"/>
                </a:lnTo>
                <a:lnTo>
                  <a:pt x="14342" y="36152"/>
                </a:lnTo>
                <a:close/>
                <a:moveTo>
                  <a:pt x="10159" y="37168"/>
                </a:moveTo>
                <a:lnTo>
                  <a:pt x="10040" y="37227"/>
                </a:lnTo>
                <a:lnTo>
                  <a:pt x="9980" y="37347"/>
                </a:lnTo>
                <a:lnTo>
                  <a:pt x="9920" y="37765"/>
                </a:lnTo>
                <a:lnTo>
                  <a:pt x="9980" y="38184"/>
                </a:lnTo>
                <a:lnTo>
                  <a:pt x="10040" y="38482"/>
                </a:lnTo>
                <a:lnTo>
                  <a:pt x="10159" y="38841"/>
                </a:lnTo>
                <a:lnTo>
                  <a:pt x="10338" y="39259"/>
                </a:lnTo>
                <a:lnTo>
                  <a:pt x="10458" y="39498"/>
                </a:lnTo>
                <a:lnTo>
                  <a:pt x="10577" y="39677"/>
                </a:lnTo>
                <a:lnTo>
                  <a:pt x="10697" y="39797"/>
                </a:lnTo>
                <a:lnTo>
                  <a:pt x="10876" y="39797"/>
                </a:lnTo>
                <a:lnTo>
                  <a:pt x="11115" y="39737"/>
                </a:lnTo>
                <a:lnTo>
                  <a:pt x="11235" y="39618"/>
                </a:lnTo>
                <a:lnTo>
                  <a:pt x="11235" y="39438"/>
                </a:lnTo>
                <a:lnTo>
                  <a:pt x="11175" y="39259"/>
                </a:lnTo>
                <a:lnTo>
                  <a:pt x="10936" y="38841"/>
                </a:lnTo>
                <a:lnTo>
                  <a:pt x="10757" y="38482"/>
                </a:lnTo>
                <a:lnTo>
                  <a:pt x="10697" y="38124"/>
                </a:lnTo>
                <a:lnTo>
                  <a:pt x="10637" y="37646"/>
                </a:lnTo>
                <a:lnTo>
                  <a:pt x="10577" y="37407"/>
                </a:lnTo>
                <a:lnTo>
                  <a:pt x="10458" y="37227"/>
                </a:lnTo>
                <a:lnTo>
                  <a:pt x="10338" y="37168"/>
                </a:lnTo>
                <a:close/>
                <a:moveTo>
                  <a:pt x="15178" y="1434"/>
                </a:moveTo>
                <a:lnTo>
                  <a:pt x="15477" y="1494"/>
                </a:lnTo>
                <a:lnTo>
                  <a:pt x="15836" y="1613"/>
                </a:lnTo>
                <a:lnTo>
                  <a:pt x="16194" y="1793"/>
                </a:lnTo>
                <a:lnTo>
                  <a:pt x="16433" y="1972"/>
                </a:lnTo>
                <a:lnTo>
                  <a:pt x="16732" y="2151"/>
                </a:lnTo>
                <a:lnTo>
                  <a:pt x="17210" y="2689"/>
                </a:lnTo>
                <a:lnTo>
                  <a:pt x="17628" y="3287"/>
                </a:lnTo>
                <a:lnTo>
                  <a:pt x="18047" y="3944"/>
                </a:lnTo>
                <a:lnTo>
                  <a:pt x="18883" y="5378"/>
                </a:lnTo>
                <a:lnTo>
                  <a:pt x="19242" y="6035"/>
                </a:lnTo>
                <a:lnTo>
                  <a:pt x="19600" y="6633"/>
                </a:lnTo>
                <a:lnTo>
                  <a:pt x="20676" y="8007"/>
                </a:lnTo>
                <a:lnTo>
                  <a:pt x="21811" y="9382"/>
                </a:lnTo>
                <a:lnTo>
                  <a:pt x="22887" y="10696"/>
                </a:lnTo>
                <a:lnTo>
                  <a:pt x="23962" y="12071"/>
                </a:lnTo>
                <a:lnTo>
                  <a:pt x="24441" y="12788"/>
                </a:lnTo>
                <a:lnTo>
                  <a:pt x="24799" y="13445"/>
                </a:lnTo>
                <a:lnTo>
                  <a:pt x="25217" y="14162"/>
                </a:lnTo>
                <a:lnTo>
                  <a:pt x="25516" y="14879"/>
                </a:lnTo>
                <a:lnTo>
                  <a:pt x="25815" y="15596"/>
                </a:lnTo>
                <a:lnTo>
                  <a:pt x="26054" y="16373"/>
                </a:lnTo>
                <a:lnTo>
                  <a:pt x="26233" y="17090"/>
                </a:lnTo>
                <a:lnTo>
                  <a:pt x="26412" y="17867"/>
                </a:lnTo>
                <a:lnTo>
                  <a:pt x="26532" y="18644"/>
                </a:lnTo>
                <a:lnTo>
                  <a:pt x="26592" y="19420"/>
                </a:lnTo>
                <a:lnTo>
                  <a:pt x="26651" y="20197"/>
                </a:lnTo>
                <a:lnTo>
                  <a:pt x="26651" y="20974"/>
                </a:lnTo>
                <a:lnTo>
                  <a:pt x="26592" y="21751"/>
                </a:lnTo>
                <a:lnTo>
                  <a:pt x="26532" y="22587"/>
                </a:lnTo>
                <a:lnTo>
                  <a:pt x="26412" y="23364"/>
                </a:lnTo>
                <a:lnTo>
                  <a:pt x="26233" y="24141"/>
                </a:lnTo>
                <a:lnTo>
                  <a:pt x="25815" y="25695"/>
                </a:lnTo>
                <a:lnTo>
                  <a:pt x="25337" y="27189"/>
                </a:lnTo>
                <a:lnTo>
                  <a:pt x="24799" y="28683"/>
                </a:lnTo>
                <a:lnTo>
                  <a:pt x="24082" y="30117"/>
                </a:lnTo>
                <a:lnTo>
                  <a:pt x="23305" y="31491"/>
                </a:lnTo>
                <a:lnTo>
                  <a:pt x="22469" y="32806"/>
                </a:lnTo>
                <a:lnTo>
                  <a:pt x="21991" y="33463"/>
                </a:lnTo>
                <a:lnTo>
                  <a:pt x="21453" y="34060"/>
                </a:lnTo>
                <a:lnTo>
                  <a:pt x="20915" y="34658"/>
                </a:lnTo>
                <a:lnTo>
                  <a:pt x="20377" y="35196"/>
                </a:lnTo>
                <a:lnTo>
                  <a:pt x="19839" y="35614"/>
                </a:lnTo>
                <a:lnTo>
                  <a:pt x="19302" y="36032"/>
                </a:lnTo>
                <a:lnTo>
                  <a:pt x="18166" y="36809"/>
                </a:lnTo>
                <a:lnTo>
                  <a:pt x="15896" y="38243"/>
                </a:lnTo>
                <a:lnTo>
                  <a:pt x="14700" y="39080"/>
                </a:lnTo>
                <a:lnTo>
                  <a:pt x="14103" y="39558"/>
                </a:lnTo>
                <a:lnTo>
                  <a:pt x="13625" y="40036"/>
                </a:lnTo>
                <a:lnTo>
                  <a:pt x="13326" y="40514"/>
                </a:lnTo>
                <a:lnTo>
                  <a:pt x="13027" y="41052"/>
                </a:lnTo>
                <a:lnTo>
                  <a:pt x="12728" y="41590"/>
                </a:lnTo>
                <a:lnTo>
                  <a:pt x="12549" y="41769"/>
                </a:lnTo>
                <a:lnTo>
                  <a:pt x="12430" y="41948"/>
                </a:lnTo>
                <a:lnTo>
                  <a:pt x="12131" y="42068"/>
                </a:lnTo>
                <a:lnTo>
                  <a:pt x="11832" y="42187"/>
                </a:lnTo>
                <a:lnTo>
                  <a:pt x="11294" y="42187"/>
                </a:lnTo>
                <a:lnTo>
                  <a:pt x="11055" y="42068"/>
                </a:lnTo>
                <a:lnTo>
                  <a:pt x="10816" y="41948"/>
                </a:lnTo>
                <a:lnTo>
                  <a:pt x="10338" y="41590"/>
                </a:lnTo>
                <a:lnTo>
                  <a:pt x="9920" y="41112"/>
                </a:lnTo>
                <a:lnTo>
                  <a:pt x="9561" y="40634"/>
                </a:lnTo>
                <a:lnTo>
                  <a:pt x="9024" y="39677"/>
                </a:lnTo>
                <a:lnTo>
                  <a:pt x="8605" y="39020"/>
                </a:lnTo>
                <a:lnTo>
                  <a:pt x="8127" y="38423"/>
                </a:lnTo>
                <a:lnTo>
                  <a:pt x="7649" y="37945"/>
                </a:lnTo>
                <a:lnTo>
                  <a:pt x="7171" y="37407"/>
                </a:lnTo>
                <a:lnTo>
                  <a:pt x="6036" y="36451"/>
                </a:lnTo>
                <a:lnTo>
                  <a:pt x="4901" y="35495"/>
                </a:lnTo>
                <a:lnTo>
                  <a:pt x="4423" y="35017"/>
                </a:lnTo>
                <a:lnTo>
                  <a:pt x="3885" y="34419"/>
                </a:lnTo>
                <a:lnTo>
                  <a:pt x="3407" y="33821"/>
                </a:lnTo>
                <a:lnTo>
                  <a:pt x="3227" y="33523"/>
                </a:lnTo>
                <a:lnTo>
                  <a:pt x="3108" y="33224"/>
                </a:lnTo>
                <a:lnTo>
                  <a:pt x="2988" y="32806"/>
                </a:lnTo>
                <a:lnTo>
                  <a:pt x="2929" y="32447"/>
                </a:lnTo>
                <a:lnTo>
                  <a:pt x="2929" y="32148"/>
                </a:lnTo>
                <a:lnTo>
                  <a:pt x="2809" y="31790"/>
                </a:lnTo>
                <a:lnTo>
                  <a:pt x="2749" y="31670"/>
                </a:lnTo>
                <a:lnTo>
                  <a:pt x="2690" y="31670"/>
                </a:lnTo>
                <a:lnTo>
                  <a:pt x="2570" y="31730"/>
                </a:lnTo>
                <a:lnTo>
                  <a:pt x="2451" y="31790"/>
                </a:lnTo>
                <a:lnTo>
                  <a:pt x="2391" y="31790"/>
                </a:lnTo>
                <a:lnTo>
                  <a:pt x="2331" y="31730"/>
                </a:lnTo>
                <a:lnTo>
                  <a:pt x="2092" y="31371"/>
                </a:lnTo>
                <a:lnTo>
                  <a:pt x="1973" y="30893"/>
                </a:lnTo>
                <a:lnTo>
                  <a:pt x="1734" y="30057"/>
                </a:lnTo>
                <a:lnTo>
                  <a:pt x="1494" y="29220"/>
                </a:lnTo>
                <a:lnTo>
                  <a:pt x="1255" y="28324"/>
                </a:lnTo>
                <a:lnTo>
                  <a:pt x="1136" y="27487"/>
                </a:lnTo>
                <a:lnTo>
                  <a:pt x="1016" y="26591"/>
                </a:lnTo>
                <a:lnTo>
                  <a:pt x="1255" y="26770"/>
                </a:lnTo>
                <a:lnTo>
                  <a:pt x="1375" y="26890"/>
                </a:lnTo>
                <a:lnTo>
                  <a:pt x="1494" y="26890"/>
                </a:lnTo>
                <a:lnTo>
                  <a:pt x="1614" y="26770"/>
                </a:lnTo>
                <a:lnTo>
                  <a:pt x="1674" y="26651"/>
                </a:lnTo>
                <a:lnTo>
                  <a:pt x="1734" y="26472"/>
                </a:lnTo>
                <a:lnTo>
                  <a:pt x="1734" y="26053"/>
                </a:lnTo>
                <a:lnTo>
                  <a:pt x="1614" y="25695"/>
                </a:lnTo>
                <a:lnTo>
                  <a:pt x="1554" y="25515"/>
                </a:lnTo>
                <a:lnTo>
                  <a:pt x="1494" y="25456"/>
                </a:lnTo>
                <a:lnTo>
                  <a:pt x="1375" y="25456"/>
                </a:lnTo>
                <a:lnTo>
                  <a:pt x="1255" y="25575"/>
                </a:lnTo>
                <a:lnTo>
                  <a:pt x="1136" y="25754"/>
                </a:lnTo>
                <a:lnTo>
                  <a:pt x="957" y="26053"/>
                </a:lnTo>
                <a:lnTo>
                  <a:pt x="897" y="24440"/>
                </a:lnTo>
                <a:lnTo>
                  <a:pt x="957" y="22826"/>
                </a:lnTo>
                <a:lnTo>
                  <a:pt x="1136" y="21273"/>
                </a:lnTo>
                <a:lnTo>
                  <a:pt x="1435" y="19659"/>
                </a:lnTo>
                <a:lnTo>
                  <a:pt x="1435" y="19839"/>
                </a:lnTo>
                <a:lnTo>
                  <a:pt x="1554" y="19958"/>
                </a:lnTo>
                <a:lnTo>
                  <a:pt x="1734" y="20018"/>
                </a:lnTo>
                <a:lnTo>
                  <a:pt x="1913" y="19958"/>
                </a:lnTo>
                <a:lnTo>
                  <a:pt x="2032" y="19898"/>
                </a:lnTo>
                <a:lnTo>
                  <a:pt x="2212" y="19779"/>
                </a:lnTo>
                <a:lnTo>
                  <a:pt x="2331" y="19659"/>
                </a:lnTo>
                <a:lnTo>
                  <a:pt x="2391" y="19480"/>
                </a:lnTo>
                <a:lnTo>
                  <a:pt x="2391" y="19301"/>
                </a:lnTo>
                <a:lnTo>
                  <a:pt x="2331" y="19122"/>
                </a:lnTo>
                <a:lnTo>
                  <a:pt x="2212" y="19002"/>
                </a:lnTo>
                <a:lnTo>
                  <a:pt x="2092" y="18942"/>
                </a:lnTo>
                <a:lnTo>
                  <a:pt x="1913" y="18942"/>
                </a:lnTo>
                <a:lnTo>
                  <a:pt x="1734" y="19002"/>
                </a:lnTo>
                <a:lnTo>
                  <a:pt x="1614" y="19122"/>
                </a:lnTo>
                <a:lnTo>
                  <a:pt x="1494" y="19301"/>
                </a:lnTo>
                <a:lnTo>
                  <a:pt x="1853" y="17747"/>
                </a:lnTo>
                <a:lnTo>
                  <a:pt x="2391" y="16253"/>
                </a:lnTo>
                <a:lnTo>
                  <a:pt x="2929" y="14760"/>
                </a:lnTo>
                <a:lnTo>
                  <a:pt x="3646" y="13325"/>
                </a:lnTo>
                <a:lnTo>
                  <a:pt x="4423" y="11951"/>
                </a:lnTo>
                <a:lnTo>
                  <a:pt x="5259" y="10577"/>
                </a:lnTo>
                <a:lnTo>
                  <a:pt x="6215" y="9322"/>
                </a:lnTo>
                <a:lnTo>
                  <a:pt x="7291" y="8127"/>
                </a:lnTo>
                <a:lnTo>
                  <a:pt x="7829" y="7529"/>
                </a:lnTo>
                <a:lnTo>
                  <a:pt x="8486" y="6932"/>
                </a:lnTo>
                <a:lnTo>
                  <a:pt x="9741" y="5856"/>
                </a:lnTo>
                <a:lnTo>
                  <a:pt x="10996" y="4780"/>
                </a:lnTo>
                <a:lnTo>
                  <a:pt x="11593" y="4183"/>
                </a:lnTo>
                <a:lnTo>
                  <a:pt x="12191" y="3645"/>
                </a:lnTo>
                <a:lnTo>
                  <a:pt x="13087" y="2629"/>
                </a:lnTo>
                <a:lnTo>
                  <a:pt x="13505" y="2151"/>
                </a:lnTo>
                <a:lnTo>
                  <a:pt x="13924" y="1793"/>
                </a:lnTo>
                <a:lnTo>
                  <a:pt x="14402" y="1554"/>
                </a:lnTo>
                <a:lnTo>
                  <a:pt x="14641" y="1434"/>
                </a:lnTo>
                <a:close/>
                <a:moveTo>
                  <a:pt x="15597" y="0"/>
                </a:moveTo>
                <a:lnTo>
                  <a:pt x="15059" y="120"/>
                </a:lnTo>
                <a:lnTo>
                  <a:pt x="14641" y="239"/>
                </a:lnTo>
                <a:lnTo>
                  <a:pt x="14222" y="478"/>
                </a:lnTo>
                <a:lnTo>
                  <a:pt x="13864" y="777"/>
                </a:lnTo>
                <a:lnTo>
                  <a:pt x="13147" y="1554"/>
                </a:lnTo>
                <a:lnTo>
                  <a:pt x="11952" y="2689"/>
                </a:lnTo>
                <a:lnTo>
                  <a:pt x="10697" y="3824"/>
                </a:lnTo>
                <a:lnTo>
                  <a:pt x="8247" y="6095"/>
                </a:lnTo>
                <a:lnTo>
                  <a:pt x="7231" y="7051"/>
                </a:lnTo>
                <a:lnTo>
                  <a:pt x="6335" y="8007"/>
                </a:lnTo>
                <a:lnTo>
                  <a:pt x="5438" y="9083"/>
                </a:lnTo>
                <a:lnTo>
                  <a:pt x="4662" y="10158"/>
                </a:lnTo>
                <a:lnTo>
                  <a:pt x="3885" y="11294"/>
                </a:lnTo>
                <a:lnTo>
                  <a:pt x="3227" y="12489"/>
                </a:lnTo>
                <a:lnTo>
                  <a:pt x="2570" y="13684"/>
                </a:lnTo>
                <a:lnTo>
                  <a:pt x="2032" y="14939"/>
                </a:lnTo>
                <a:lnTo>
                  <a:pt x="1614" y="16014"/>
                </a:lnTo>
                <a:lnTo>
                  <a:pt x="1255" y="17090"/>
                </a:lnTo>
                <a:lnTo>
                  <a:pt x="897" y="18225"/>
                </a:lnTo>
                <a:lnTo>
                  <a:pt x="598" y="19361"/>
                </a:lnTo>
                <a:lnTo>
                  <a:pt x="359" y="20556"/>
                </a:lnTo>
                <a:lnTo>
                  <a:pt x="180" y="21751"/>
                </a:lnTo>
                <a:lnTo>
                  <a:pt x="60" y="22946"/>
                </a:lnTo>
                <a:lnTo>
                  <a:pt x="1" y="24141"/>
                </a:lnTo>
                <a:lnTo>
                  <a:pt x="1" y="25336"/>
                </a:lnTo>
                <a:lnTo>
                  <a:pt x="60" y="26531"/>
                </a:lnTo>
                <a:lnTo>
                  <a:pt x="180" y="27726"/>
                </a:lnTo>
                <a:lnTo>
                  <a:pt x="359" y="28862"/>
                </a:lnTo>
                <a:lnTo>
                  <a:pt x="658" y="29997"/>
                </a:lnTo>
                <a:lnTo>
                  <a:pt x="1016" y="31132"/>
                </a:lnTo>
                <a:lnTo>
                  <a:pt x="1435" y="32208"/>
                </a:lnTo>
                <a:lnTo>
                  <a:pt x="1973" y="33224"/>
                </a:lnTo>
                <a:lnTo>
                  <a:pt x="2630" y="34299"/>
                </a:lnTo>
                <a:lnTo>
                  <a:pt x="3347" y="35256"/>
                </a:lnTo>
                <a:lnTo>
                  <a:pt x="4183" y="36092"/>
                </a:lnTo>
                <a:lnTo>
                  <a:pt x="5140" y="36869"/>
                </a:lnTo>
                <a:lnTo>
                  <a:pt x="6155" y="37646"/>
                </a:lnTo>
                <a:lnTo>
                  <a:pt x="6633" y="38004"/>
                </a:lnTo>
                <a:lnTo>
                  <a:pt x="7111" y="38482"/>
                </a:lnTo>
                <a:lnTo>
                  <a:pt x="7351" y="38781"/>
                </a:lnTo>
                <a:lnTo>
                  <a:pt x="7590" y="39140"/>
                </a:lnTo>
                <a:lnTo>
                  <a:pt x="8008" y="39797"/>
                </a:lnTo>
                <a:lnTo>
                  <a:pt x="8366" y="40574"/>
                </a:lnTo>
                <a:lnTo>
                  <a:pt x="8785" y="41291"/>
                </a:lnTo>
                <a:lnTo>
                  <a:pt x="9024" y="41649"/>
                </a:lnTo>
                <a:lnTo>
                  <a:pt x="9382" y="42068"/>
                </a:lnTo>
                <a:lnTo>
                  <a:pt x="9741" y="42426"/>
                </a:lnTo>
                <a:lnTo>
                  <a:pt x="10159" y="42725"/>
                </a:lnTo>
                <a:lnTo>
                  <a:pt x="10577" y="42904"/>
                </a:lnTo>
                <a:lnTo>
                  <a:pt x="11055" y="43084"/>
                </a:lnTo>
                <a:lnTo>
                  <a:pt x="11533" y="43143"/>
                </a:lnTo>
                <a:lnTo>
                  <a:pt x="12071" y="43024"/>
                </a:lnTo>
                <a:lnTo>
                  <a:pt x="12310" y="42904"/>
                </a:lnTo>
                <a:lnTo>
                  <a:pt x="12549" y="42785"/>
                </a:lnTo>
                <a:lnTo>
                  <a:pt x="12968" y="42486"/>
                </a:lnTo>
                <a:lnTo>
                  <a:pt x="13326" y="42068"/>
                </a:lnTo>
                <a:lnTo>
                  <a:pt x="13685" y="41590"/>
                </a:lnTo>
                <a:lnTo>
                  <a:pt x="14402" y="40634"/>
                </a:lnTo>
                <a:lnTo>
                  <a:pt x="14760" y="40156"/>
                </a:lnTo>
                <a:lnTo>
                  <a:pt x="15178" y="39797"/>
                </a:lnTo>
                <a:lnTo>
                  <a:pt x="15716" y="39379"/>
                </a:lnTo>
                <a:lnTo>
                  <a:pt x="16254" y="39020"/>
                </a:lnTo>
                <a:lnTo>
                  <a:pt x="17389" y="38363"/>
                </a:lnTo>
                <a:lnTo>
                  <a:pt x="18525" y="37706"/>
                </a:lnTo>
                <a:lnTo>
                  <a:pt x="19660" y="36988"/>
                </a:lnTo>
                <a:lnTo>
                  <a:pt x="20258" y="36510"/>
                </a:lnTo>
                <a:lnTo>
                  <a:pt x="20855" y="35973"/>
                </a:lnTo>
                <a:lnTo>
                  <a:pt x="21393" y="35435"/>
                </a:lnTo>
                <a:lnTo>
                  <a:pt x="21931" y="34897"/>
                </a:lnTo>
                <a:lnTo>
                  <a:pt x="22409" y="34240"/>
                </a:lnTo>
                <a:lnTo>
                  <a:pt x="22887" y="33642"/>
                </a:lnTo>
                <a:lnTo>
                  <a:pt x="23783" y="32328"/>
                </a:lnTo>
                <a:lnTo>
                  <a:pt x="24620" y="30893"/>
                </a:lnTo>
                <a:lnTo>
                  <a:pt x="25397" y="29340"/>
                </a:lnTo>
                <a:lnTo>
                  <a:pt x="26054" y="27786"/>
                </a:lnTo>
                <a:lnTo>
                  <a:pt x="26592" y="26173"/>
                </a:lnTo>
                <a:lnTo>
                  <a:pt x="27070" y="24500"/>
                </a:lnTo>
                <a:lnTo>
                  <a:pt x="27369" y="22826"/>
                </a:lnTo>
                <a:lnTo>
                  <a:pt x="27488" y="21990"/>
                </a:lnTo>
                <a:lnTo>
                  <a:pt x="27548" y="21153"/>
                </a:lnTo>
                <a:lnTo>
                  <a:pt x="27548" y="20317"/>
                </a:lnTo>
                <a:lnTo>
                  <a:pt x="27548" y="19480"/>
                </a:lnTo>
                <a:lnTo>
                  <a:pt x="27488" y="18703"/>
                </a:lnTo>
                <a:lnTo>
                  <a:pt x="27428" y="17986"/>
                </a:lnTo>
                <a:lnTo>
                  <a:pt x="27249" y="17329"/>
                </a:lnTo>
                <a:lnTo>
                  <a:pt x="27130" y="16612"/>
                </a:lnTo>
                <a:lnTo>
                  <a:pt x="26891" y="15955"/>
                </a:lnTo>
                <a:lnTo>
                  <a:pt x="26651" y="15297"/>
                </a:lnTo>
                <a:lnTo>
                  <a:pt x="26054" y="14042"/>
                </a:lnTo>
                <a:lnTo>
                  <a:pt x="25397" y="12847"/>
                </a:lnTo>
                <a:lnTo>
                  <a:pt x="24620" y="11712"/>
                </a:lnTo>
                <a:lnTo>
                  <a:pt x="23843" y="10517"/>
                </a:lnTo>
                <a:lnTo>
                  <a:pt x="22947" y="9382"/>
                </a:lnTo>
                <a:lnTo>
                  <a:pt x="21274" y="7230"/>
                </a:lnTo>
                <a:lnTo>
                  <a:pt x="19660" y="5019"/>
                </a:lnTo>
                <a:lnTo>
                  <a:pt x="18883" y="3824"/>
                </a:lnTo>
                <a:lnTo>
                  <a:pt x="18166" y="2689"/>
                </a:lnTo>
                <a:lnTo>
                  <a:pt x="17867" y="2032"/>
                </a:lnTo>
                <a:lnTo>
                  <a:pt x="17449" y="1255"/>
                </a:lnTo>
                <a:lnTo>
                  <a:pt x="17031" y="538"/>
                </a:lnTo>
                <a:lnTo>
                  <a:pt x="16792" y="299"/>
                </a:lnTo>
                <a:lnTo>
                  <a:pt x="16553" y="60"/>
                </a:lnTo>
                <a:lnTo>
                  <a:pt x="16374" y="0"/>
                </a:lnTo>
                <a:close/>
              </a:path>
            </a:pathLst>
          </a:custGeom>
          <a:solidFill>
            <a:srgbClr val="140E4F">
              <a:alpha val="57309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" name="Google Shape;33;p2"/>
          <p:cNvSpPr/>
          <p:nvPr/>
        </p:nvSpPr>
        <p:spPr>
          <a:xfrm>
            <a:off x="2961165" y="-283199"/>
            <a:ext cx="1355931" cy="1386221"/>
          </a:xfrm>
          <a:custGeom>
            <a:avLst/>
            <a:gdLst/>
            <a:ahLst/>
            <a:cxnLst/>
            <a:rect l="l" t="t" r="r" b="b"/>
            <a:pathLst>
              <a:path w="37467" h="38304" extrusionOk="0">
                <a:moveTo>
                  <a:pt x="20676" y="6753"/>
                </a:moveTo>
                <a:lnTo>
                  <a:pt x="21333" y="6812"/>
                </a:lnTo>
                <a:lnTo>
                  <a:pt x="21990" y="6872"/>
                </a:lnTo>
                <a:lnTo>
                  <a:pt x="22528" y="6992"/>
                </a:lnTo>
                <a:lnTo>
                  <a:pt x="23126" y="7171"/>
                </a:lnTo>
                <a:lnTo>
                  <a:pt x="23544" y="7470"/>
                </a:lnTo>
                <a:lnTo>
                  <a:pt x="23903" y="7768"/>
                </a:lnTo>
                <a:lnTo>
                  <a:pt x="24082" y="8187"/>
                </a:lnTo>
                <a:lnTo>
                  <a:pt x="24142" y="8605"/>
                </a:lnTo>
                <a:lnTo>
                  <a:pt x="24142" y="9083"/>
                </a:lnTo>
                <a:lnTo>
                  <a:pt x="24022" y="9621"/>
                </a:lnTo>
                <a:lnTo>
                  <a:pt x="23843" y="10159"/>
                </a:lnTo>
                <a:lnTo>
                  <a:pt x="23425" y="11115"/>
                </a:lnTo>
                <a:lnTo>
                  <a:pt x="22887" y="12011"/>
                </a:lnTo>
                <a:lnTo>
                  <a:pt x="22349" y="12907"/>
                </a:lnTo>
                <a:lnTo>
                  <a:pt x="21751" y="13744"/>
                </a:lnTo>
                <a:lnTo>
                  <a:pt x="20496" y="15477"/>
                </a:lnTo>
                <a:lnTo>
                  <a:pt x="19301" y="17090"/>
                </a:lnTo>
                <a:lnTo>
                  <a:pt x="19062" y="16493"/>
                </a:lnTo>
                <a:lnTo>
                  <a:pt x="18823" y="15895"/>
                </a:lnTo>
                <a:lnTo>
                  <a:pt x="18345" y="14581"/>
                </a:lnTo>
                <a:lnTo>
                  <a:pt x="17927" y="13505"/>
                </a:lnTo>
                <a:lnTo>
                  <a:pt x="17688" y="12609"/>
                </a:lnTo>
                <a:lnTo>
                  <a:pt x="17150" y="9800"/>
                </a:lnTo>
                <a:lnTo>
                  <a:pt x="16911" y="8366"/>
                </a:lnTo>
                <a:lnTo>
                  <a:pt x="16792" y="7828"/>
                </a:lnTo>
                <a:lnTo>
                  <a:pt x="16792" y="7649"/>
                </a:lnTo>
                <a:lnTo>
                  <a:pt x="16792" y="7529"/>
                </a:lnTo>
                <a:lnTo>
                  <a:pt x="16851" y="7470"/>
                </a:lnTo>
                <a:lnTo>
                  <a:pt x="16971" y="7350"/>
                </a:lnTo>
                <a:lnTo>
                  <a:pt x="17449" y="7171"/>
                </a:lnTo>
                <a:lnTo>
                  <a:pt x="17987" y="6992"/>
                </a:lnTo>
                <a:lnTo>
                  <a:pt x="18584" y="6872"/>
                </a:lnTo>
                <a:lnTo>
                  <a:pt x="19242" y="6753"/>
                </a:lnTo>
                <a:close/>
                <a:moveTo>
                  <a:pt x="19660" y="6215"/>
                </a:moveTo>
                <a:lnTo>
                  <a:pt x="18345" y="6334"/>
                </a:lnTo>
                <a:lnTo>
                  <a:pt x="17688" y="6454"/>
                </a:lnTo>
                <a:lnTo>
                  <a:pt x="17090" y="6573"/>
                </a:lnTo>
                <a:lnTo>
                  <a:pt x="16851" y="6693"/>
                </a:lnTo>
                <a:lnTo>
                  <a:pt x="16612" y="6812"/>
                </a:lnTo>
                <a:lnTo>
                  <a:pt x="16433" y="6932"/>
                </a:lnTo>
                <a:lnTo>
                  <a:pt x="16314" y="7111"/>
                </a:lnTo>
                <a:lnTo>
                  <a:pt x="16194" y="7231"/>
                </a:lnTo>
                <a:lnTo>
                  <a:pt x="16134" y="7410"/>
                </a:lnTo>
                <a:lnTo>
                  <a:pt x="16134" y="7828"/>
                </a:lnTo>
                <a:lnTo>
                  <a:pt x="16194" y="8247"/>
                </a:lnTo>
                <a:lnTo>
                  <a:pt x="16314" y="8725"/>
                </a:lnTo>
                <a:lnTo>
                  <a:pt x="16493" y="9262"/>
                </a:lnTo>
                <a:lnTo>
                  <a:pt x="16612" y="9800"/>
                </a:lnTo>
                <a:lnTo>
                  <a:pt x="16971" y="11772"/>
                </a:lnTo>
                <a:lnTo>
                  <a:pt x="17150" y="12728"/>
                </a:lnTo>
                <a:lnTo>
                  <a:pt x="17449" y="13744"/>
                </a:lnTo>
                <a:lnTo>
                  <a:pt x="17808" y="14999"/>
                </a:lnTo>
                <a:lnTo>
                  <a:pt x="18286" y="16254"/>
                </a:lnTo>
                <a:lnTo>
                  <a:pt x="18584" y="17090"/>
                </a:lnTo>
                <a:lnTo>
                  <a:pt x="18764" y="17628"/>
                </a:lnTo>
                <a:lnTo>
                  <a:pt x="18823" y="17748"/>
                </a:lnTo>
                <a:lnTo>
                  <a:pt x="18883" y="17867"/>
                </a:lnTo>
                <a:lnTo>
                  <a:pt x="19062" y="17927"/>
                </a:lnTo>
                <a:lnTo>
                  <a:pt x="19242" y="17927"/>
                </a:lnTo>
                <a:lnTo>
                  <a:pt x="19421" y="17867"/>
                </a:lnTo>
                <a:lnTo>
                  <a:pt x="19540" y="17748"/>
                </a:lnTo>
                <a:lnTo>
                  <a:pt x="19959" y="17389"/>
                </a:lnTo>
                <a:lnTo>
                  <a:pt x="20317" y="16911"/>
                </a:lnTo>
                <a:lnTo>
                  <a:pt x="20975" y="15835"/>
                </a:lnTo>
                <a:lnTo>
                  <a:pt x="21453" y="15059"/>
                </a:lnTo>
                <a:lnTo>
                  <a:pt x="22767" y="13206"/>
                </a:lnTo>
                <a:lnTo>
                  <a:pt x="23425" y="12310"/>
                </a:lnTo>
                <a:lnTo>
                  <a:pt x="24022" y="11294"/>
                </a:lnTo>
                <a:lnTo>
                  <a:pt x="24440" y="10457"/>
                </a:lnTo>
                <a:lnTo>
                  <a:pt x="24620" y="10039"/>
                </a:lnTo>
                <a:lnTo>
                  <a:pt x="24739" y="9621"/>
                </a:lnTo>
                <a:lnTo>
                  <a:pt x="24799" y="9203"/>
                </a:lnTo>
                <a:lnTo>
                  <a:pt x="24799" y="8784"/>
                </a:lnTo>
                <a:lnTo>
                  <a:pt x="24799" y="8426"/>
                </a:lnTo>
                <a:lnTo>
                  <a:pt x="24739" y="8067"/>
                </a:lnTo>
                <a:lnTo>
                  <a:pt x="24620" y="7709"/>
                </a:lnTo>
                <a:lnTo>
                  <a:pt x="24440" y="7410"/>
                </a:lnTo>
                <a:lnTo>
                  <a:pt x="24201" y="7171"/>
                </a:lnTo>
                <a:lnTo>
                  <a:pt x="23962" y="6932"/>
                </a:lnTo>
                <a:lnTo>
                  <a:pt x="23604" y="6693"/>
                </a:lnTo>
                <a:lnTo>
                  <a:pt x="23185" y="6514"/>
                </a:lnTo>
                <a:lnTo>
                  <a:pt x="22767" y="6394"/>
                </a:lnTo>
                <a:lnTo>
                  <a:pt x="22229" y="6334"/>
                </a:lnTo>
                <a:lnTo>
                  <a:pt x="20975" y="6215"/>
                </a:lnTo>
                <a:close/>
                <a:moveTo>
                  <a:pt x="11414" y="9023"/>
                </a:moveTo>
                <a:lnTo>
                  <a:pt x="11055" y="9083"/>
                </a:lnTo>
                <a:lnTo>
                  <a:pt x="10637" y="9143"/>
                </a:lnTo>
                <a:lnTo>
                  <a:pt x="10278" y="9262"/>
                </a:lnTo>
                <a:lnTo>
                  <a:pt x="9920" y="9442"/>
                </a:lnTo>
                <a:lnTo>
                  <a:pt x="9561" y="9681"/>
                </a:lnTo>
                <a:lnTo>
                  <a:pt x="8844" y="10218"/>
                </a:lnTo>
                <a:lnTo>
                  <a:pt x="8247" y="10876"/>
                </a:lnTo>
                <a:lnTo>
                  <a:pt x="7709" y="11533"/>
                </a:lnTo>
                <a:lnTo>
                  <a:pt x="7410" y="12071"/>
                </a:lnTo>
                <a:lnTo>
                  <a:pt x="7111" y="12728"/>
                </a:lnTo>
                <a:lnTo>
                  <a:pt x="6872" y="13385"/>
                </a:lnTo>
                <a:lnTo>
                  <a:pt x="6633" y="14162"/>
                </a:lnTo>
                <a:lnTo>
                  <a:pt x="6514" y="14879"/>
                </a:lnTo>
                <a:lnTo>
                  <a:pt x="6394" y="15596"/>
                </a:lnTo>
                <a:lnTo>
                  <a:pt x="6454" y="16313"/>
                </a:lnTo>
                <a:lnTo>
                  <a:pt x="6573" y="16911"/>
                </a:lnTo>
                <a:lnTo>
                  <a:pt x="6693" y="17210"/>
                </a:lnTo>
                <a:lnTo>
                  <a:pt x="6872" y="17509"/>
                </a:lnTo>
                <a:lnTo>
                  <a:pt x="7052" y="17688"/>
                </a:lnTo>
                <a:lnTo>
                  <a:pt x="7350" y="17867"/>
                </a:lnTo>
                <a:lnTo>
                  <a:pt x="7589" y="17987"/>
                </a:lnTo>
                <a:lnTo>
                  <a:pt x="7948" y="18106"/>
                </a:lnTo>
                <a:lnTo>
                  <a:pt x="8605" y="18285"/>
                </a:lnTo>
                <a:lnTo>
                  <a:pt x="9322" y="18405"/>
                </a:lnTo>
                <a:lnTo>
                  <a:pt x="10099" y="18465"/>
                </a:lnTo>
                <a:lnTo>
                  <a:pt x="11354" y="18524"/>
                </a:lnTo>
                <a:lnTo>
                  <a:pt x="12669" y="18704"/>
                </a:lnTo>
                <a:lnTo>
                  <a:pt x="14640" y="18883"/>
                </a:lnTo>
                <a:lnTo>
                  <a:pt x="15656" y="18943"/>
                </a:lnTo>
                <a:lnTo>
                  <a:pt x="16553" y="18943"/>
                </a:lnTo>
                <a:lnTo>
                  <a:pt x="16911" y="18883"/>
                </a:lnTo>
                <a:lnTo>
                  <a:pt x="17210" y="18823"/>
                </a:lnTo>
                <a:lnTo>
                  <a:pt x="17509" y="18704"/>
                </a:lnTo>
                <a:lnTo>
                  <a:pt x="17628" y="18584"/>
                </a:lnTo>
                <a:lnTo>
                  <a:pt x="17688" y="18465"/>
                </a:lnTo>
                <a:lnTo>
                  <a:pt x="17688" y="18405"/>
                </a:lnTo>
                <a:lnTo>
                  <a:pt x="17628" y="18345"/>
                </a:lnTo>
                <a:lnTo>
                  <a:pt x="17509" y="18285"/>
                </a:lnTo>
                <a:lnTo>
                  <a:pt x="17150" y="18166"/>
                </a:lnTo>
                <a:lnTo>
                  <a:pt x="16672" y="18106"/>
                </a:lnTo>
                <a:lnTo>
                  <a:pt x="15178" y="18106"/>
                </a:lnTo>
                <a:lnTo>
                  <a:pt x="13326" y="17987"/>
                </a:lnTo>
                <a:lnTo>
                  <a:pt x="11414" y="17807"/>
                </a:lnTo>
                <a:lnTo>
                  <a:pt x="10039" y="17688"/>
                </a:lnTo>
                <a:lnTo>
                  <a:pt x="9382" y="17628"/>
                </a:lnTo>
                <a:lnTo>
                  <a:pt x="8725" y="17449"/>
                </a:lnTo>
                <a:lnTo>
                  <a:pt x="8426" y="17389"/>
                </a:lnTo>
                <a:lnTo>
                  <a:pt x="8127" y="17270"/>
                </a:lnTo>
                <a:lnTo>
                  <a:pt x="7948" y="17090"/>
                </a:lnTo>
                <a:lnTo>
                  <a:pt x="7709" y="16911"/>
                </a:lnTo>
                <a:lnTo>
                  <a:pt x="7530" y="16672"/>
                </a:lnTo>
                <a:lnTo>
                  <a:pt x="7410" y="16373"/>
                </a:lnTo>
                <a:lnTo>
                  <a:pt x="7350" y="16015"/>
                </a:lnTo>
                <a:lnTo>
                  <a:pt x="7350" y="15656"/>
                </a:lnTo>
                <a:lnTo>
                  <a:pt x="7410" y="14939"/>
                </a:lnTo>
                <a:lnTo>
                  <a:pt x="7530" y="14222"/>
                </a:lnTo>
                <a:lnTo>
                  <a:pt x="7709" y="13505"/>
                </a:lnTo>
                <a:lnTo>
                  <a:pt x="8008" y="12848"/>
                </a:lnTo>
                <a:lnTo>
                  <a:pt x="8306" y="12190"/>
                </a:lnTo>
                <a:lnTo>
                  <a:pt x="8725" y="11593"/>
                </a:lnTo>
                <a:lnTo>
                  <a:pt x="9203" y="11055"/>
                </a:lnTo>
                <a:lnTo>
                  <a:pt x="9741" y="10577"/>
                </a:lnTo>
                <a:lnTo>
                  <a:pt x="10159" y="10338"/>
                </a:lnTo>
                <a:lnTo>
                  <a:pt x="10517" y="10159"/>
                </a:lnTo>
                <a:lnTo>
                  <a:pt x="10816" y="10039"/>
                </a:lnTo>
                <a:lnTo>
                  <a:pt x="11175" y="9979"/>
                </a:lnTo>
                <a:lnTo>
                  <a:pt x="11473" y="9979"/>
                </a:lnTo>
                <a:lnTo>
                  <a:pt x="11772" y="10039"/>
                </a:lnTo>
                <a:lnTo>
                  <a:pt x="12011" y="10099"/>
                </a:lnTo>
                <a:lnTo>
                  <a:pt x="12250" y="10278"/>
                </a:lnTo>
                <a:lnTo>
                  <a:pt x="12788" y="10637"/>
                </a:lnTo>
                <a:lnTo>
                  <a:pt x="13206" y="11115"/>
                </a:lnTo>
                <a:lnTo>
                  <a:pt x="13625" y="11712"/>
                </a:lnTo>
                <a:lnTo>
                  <a:pt x="14043" y="12370"/>
                </a:lnTo>
                <a:lnTo>
                  <a:pt x="15656" y="15298"/>
                </a:lnTo>
                <a:lnTo>
                  <a:pt x="17090" y="17867"/>
                </a:lnTo>
                <a:lnTo>
                  <a:pt x="17150" y="17748"/>
                </a:lnTo>
                <a:lnTo>
                  <a:pt x="17210" y="17628"/>
                </a:lnTo>
                <a:lnTo>
                  <a:pt x="17150" y="17150"/>
                </a:lnTo>
                <a:lnTo>
                  <a:pt x="17031" y="16612"/>
                </a:lnTo>
                <a:lnTo>
                  <a:pt x="16792" y="15955"/>
                </a:lnTo>
                <a:lnTo>
                  <a:pt x="16314" y="14760"/>
                </a:lnTo>
                <a:lnTo>
                  <a:pt x="15955" y="13983"/>
                </a:lnTo>
                <a:lnTo>
                  <a:pt x="15417" y="12848"/>
                </a:lnTo>
                <a:lnTo>
                  <a:pt x="14820" y="11772"/>
                </a:lnTo>
                <a:lnTo>
                  <a:pt x="14103" y="10756"/>
                </a:lnTo>
                <a:lnTo>
                  <a:pt x="13744" y="10278"/>
                </a:lnTo>
                <a:lnTo>
                  <a:pt x="13326" y="9800"/>
                </a:lnTo>
                <a:lnTo>
                  <a:pt x="12967" y="9501"/>
                </a:lnTo>
                <a:lnTo>
                  <a:pt x="12609" y="9262"/>
                </a:lnTo>
                <a:lnTo>
                  <a:pt x="12191" y="9143"/>
                </a:lnTo>
                <a:lnTo>
                  <a:pt x="11832" y="9023"/>
                </a:lnTo>
                <a:close/>
                <a:moveTo>
                  <a:pt x="27906" y="12370"/>
                </a:moveTo>
                <a:lnTo>
                  <a:pt x="28205" y="12429"/>
                </a:lnTo>
                <a:lnTo>
                  <a:pt x="28444" y="12609"/>
                </a:lnTo>
                <a:lnTo>
                  <a:pt x="28743" y="12788"/>
                </a:lnTo>
                <a:lnTo>
                  <a:pt x="29042" y="13087"/>
                </a:lnTo>
                <a:lnTo>
                  <a:pt x="29340" y="13445"/>
                </a:lnTo>
                <a:lnTo>
                  <a:pt x="29699" y="13864"/>
                </a:lnTo>
                <a:lnTo>
                  <a:pt x="30296" y="14820"/>
                </a:lnTo>
                <a:lnTo>
                  <a:pt x="30655" y="15417"/>
                </a:lnTo>
                <a:lnTo>
                  <a:pt x="30954" y="16015"/>
                </a:lnTo>
                <a:lnTo>
                  <a:pt x="31252" y="16672"/>
                </a:lnTo>
                <a:lnTo>
                  <a:pt x="31491" y="17270"/>
                </a:lnTo>
                <a:lnTo>
                  <a:pt x="31551" y="17867"/>
                </a:lnTo>
                <a:lnTo>
                  <a:pt x="31611" y="18166"/>
                </a:lnTo>
                <a:lnTo>
                  <a:pt x="31551" y="18465"/>
                </a:lnTo>
                <a:lnTo>
                  <a:pt x="31491" y="18704"/>
                </a:lnTo>
                <a:lnTo>
                  <a:pt x="31372" y="18943"/>
                </a:lnTo>
                <a:lnTo>
                  <a:pt x="31193" y="19122"/>
                </a:lnTo>
                <a:lnTo>
                  <a:pt x="31013" y="19301"/>
                </a:lnTo>
                <a:lnTo>
                  <a:pt x="30774" y="19421"/>
                </a:lnTo>
                <a:lnTo>
                  <a:pt x="30535" y="19540"/>
                </a:lnTo>
                <a:lnTo>
                  <a:pt x="29998" y="19660"/>
                </a:lnTo>
                <a:lnTo>
                  <a:pt x="29400" y="19720"/>
                </a:lnTo>
                <a:lnTo>
                  <a:pt x="28743" y="19779"/>
                </a:lnTo>
                <a:lnTo>
                  <a:pt x="27667" y="19779"/>
                </a:lnTo>
                <a:lnTo>
                  <a:pt x="26771" y="19839"/>
                </a:lnTo>
                <a:lnTo>
                  <a:pt x="25815" y="19779"/>
                </a:lnTo>
                <a:lnTo>
                  <a:pt x="24918" y="19779"/>
                </a:lnTo>
                <a:lnTo>
                  <a:pt x="23962" y="19660"/>
                </a:lnTo>
                <a:lnTo>
                  <a:pt x="22170" y="19421"/>
                </a:lnTo>
                <a:lnTo>
                  <a:pt x="20317" y="19002"/>
                </a:lnTo>
                <a:lnTo>
                  <a:pt x="20975" y="18584"/>
                </a:lnTo>
                <a:lnTo>
                  <a:pt x="21632" y="18106"/>
                </a:lnTo>
                <a:lnTo>
                  <a:pt x="22229" y="17509"/>
                </a:lnTo>
                <a:lnTo>
                  <a:pt x="22827" y="16851"/>
                </a:lnTo>
                <a:lnTo>
                  <a:pt x="23962" y="15477"/>
                </a:lnTo>
                <a:lnTo>
                  <a:pt x="25038" y="14282"/>
                </a:lnTo>
                <a:lnTo>
                  <a:pt x="25635" y="13625"/>
                </a:lnTo>
                <a:lnTo>
                  <a:pt x="26233" y="13087"/>
                </a:lnTo>
                <a:lnTo>
                  <a:pt x="26831" y="12668"/>
                </a:lnTo>
                <a:lnTo>
                  <a:pt x="27070" y="12549"/>
                </a:lnTo>
                <a:lnTo>
                  <a:pt x="27368" y="12429"/>
                </a:lnTo>
                <a:lnTo>
                  <a:pt x="27607" y="12370"/>
                </a:lnTo>
                <a:close/>
                <a:moveTo>
                  <a:pt x="27428" y="11533"/>
                </a:moveTo>
                <a:lnTo>
                  <a:pt x="26950" y="11653"/>
                </a:lnTo>
                <a:lnTo>
                  <a:pt x="26412" y="11951"/>
                </a:lnTo>
                <a:lnTo>
                  <a:pt x="25994" y="12250"/>
                </a:lnTo>
                <a:lnTo>
                  <a:pt x="25635" y="12549"/>
                </a:lnTo>
                <a:lnTo>
                  <a:pt x="24918" y="13326"/>
                </a:lnTo>
                <a:lnTo>
                  <a:pt x="23544" y="14879"/>
                </a:lnTo>
                <a:lnTo>
                  <a:pt x="22648" y="15776"/>
                </a:lnTo>
                <a:lnTo>
                  <a:pt x="21632" y="16732"/>
                </a:lnTo>
                <a:lnTo>
                  <a:pt x="21154" y="17210"/>
                </a:lnTo>
                <a:lnTo>
                  <a:pt x="20676" y="17748"/>
                </a:lnTo>
                <a:lnTo>
                  <a:pt x="20317" y="18285"/>
                </a:lnTo>
                <a:lnTo>
                  <a:pt x="20018" y="18823"/>
                </a:lnTo>
                <a:lnTo>
                  <a:pt x="19959" y="18883"/>
                </a:lnTo>
                <a:lnTo>
                  <a:pt x="19481" y="18883"/>
                </a:lnTo>
                <a:lnTo>
                  <a:pt x="19361" y="18943"/>
                </a:lnTo>
                <a:lnTo>
                  <a:pt x="19301" y="19062"/>
                </a:lnTo>
                <a:lnTo>
                  <a:pt x="19361" y="19241"/>
                </a:lnTo>
                <a:lnTo>
                  <a:pt x="19361" y="19361"/>
                </a:lnTo>
                <a:lnTo>
                  <a:pt x="19421" y="19481"/>
                </a:lnTo>
                <a:lnTo>
                  <a:pt x="19720" y="19600"/>
                </a:lnTo>
                <a:lnTo>
                  <a:pt x="20018" y="19720"/>
                </a:lnTo>
                <a:lnTo>
                  <a:pt x="20437" y="19839"/>
                </a:lnTo>
                <a:lnTo>
                  <a:pt x="21214" y="19959"/>
                </a:lnTo>
                <a:lnTo>
                  <a:pt x="21751" y="20078"/>
                </a:lnTo>
                <a:lnTo>
                  <a:pt x="23066" y="20317"/>
                </a:lnTo>
                <a:lnTo>
                  <a:pt x="24381" y="20437"/>
                </a:lnTo>
                <a:lnTo>
                  <a:pt x="25695" y="20556"/>
                </a:lnTo>
                <a:lnTo>
                  <a:pt x="27070" y="20556"/>
                </a:lnTo>
                <a:lnTo>
                  <a:pt x="28026" y="20496"/>
                </a:lnTo>
                <a:lnTo>
                  <a:pt x="29101" y="20496"/>
                </a:lnTo>
                <a:lnTo>
                  <a:pt x="30237" y="20377"/>
                </a:lnTo>
                <a:lnTo>
                  <a:pt x="30715" y="20257"/>
                </a:lnTo>
                <a:lnTo>
                  <a:pt x="31193" y="20078"/>
                </a:lnTo>
                <a:lnTo>
                  <a:pt x="31611" y="19839"/>
                </a:lnTo>
                <a:lnTo>
                  <a:pt x="31910" y="19481"/>
                </a:lnTo>
                <a:lnTo>
                  <a:pt x="32149" y="19122"/>
                </a:lnTo>
                <a:lnTo>
                  <a:pt x="32209" y="18763"/>
                </a:lnTo>
                <a:lnTo>
                  <a:pt x="32268" y="18345"/>
                </a:lnTo>
                <a:lnTo>
                  <a:pt x="32209" y="17867"/>
                </a:lnTo>
                <a:lnTo>
                  <a:pt x="32089" y="17389"/>
                </a:lnTo>
                <a:lnTo>
                  <a:pt x="31970" y="16971"/>
                </a:lnTo>
                <a:lnTo>
                  <a:pt x="31671" y="16015"/>
                </a:lnTo>
                <a:lnTo>
                  <a:pt x="31193" y="14999"/>
                </a:lnTo>
                <a:lnTo>
                  <a:pt x="30655" y="13923"/>
                </a:lnTo>
                <a:lnTo>
                  <a:pt x="30296" y="13445"/>
                </a:lnTo>
                <a:lnTo>
                  <a:pt x="29998" y="12967"/>
                </a:lnTo>
                <a:lnTo>
                  <a:pt x="29579" y="12489"/>
                </a:lnTo>
                <a:lnTo>
                  <a:pt x="29221" y="12131"/>
                </a:lnTo>
                <a:lnTo>
                  <a:pt x="28802" y="11832"/>
                </a:lnTo>
                <a:lnTo>
                  <a:pt x="28324" y="11653"/>
                </a:lnTo>
                <a:lnTo>
                  <a:pt x="27906" y="11533"/>
                </a:lnTo>
                <a:close/>
                <a:moveTo>
                  <a:pt x="9920" y="20317"/>
                </a:moveTo>
                <a:lnTo>
                  <a:pt x="10995" y="20377"/>
                </a:lnTo>
                <a:lnTo>
                  <a:pt x="12549" y="20437"/>
                </a:lnTo>
                <a:lnTo>
                  <a:pt x="14043" y="20616"/>
                </a:lnTo>
                <a:lnTo>
                  <a:pt x="15537" y="20855"/>
                </a:lnTo>
                <a:lnTo>
                  <a:pt x="16971" y="21154"/>
                </a:lnTo>
                <a:lnTo>
                  <a:pt x="16433" y="21512"/>
                </a:lnTo>
                <a:lnTo>
                  <a:pt x="15955" y="21871"/>
                </a:lnTo>
                <a:lnTo>
                  <a:pt x="15477" y="22349"/>
                </a:lnTo>
                <a:lnTo>
                  <a:pt x="14999" y="22827"/>
                </a:lnTo>
                <a:lnTo>
                  <a:pt x="14103" y="23902"/>
                </a:lnTo>
                <a:lnTo>
                  <a:pt x="13266" y="24799"/>
                </a:lnTo>
                <a:lnTo>
                  <a:pt x="12489" y="25755"/>
                </a:lnTo>
                <a:lnTo>
                  <a:pt x="12011" y="26352"/>
                </a:lnTo>
                <a:lnTo>
                  <a:pt x="11473" y="26890"/>
                </a:lnTo>
                <a:lnTo>
                  <a:pt x="10936" y="27368"/>
                </a:lnTo>
                <a:lnTo>
                  <a:pt x="10338" y="27727"/>
                </a:lnTo>
                <a:lnTo>
                  <a:pt x="10099" y="27846"/>
                </a:lnTo>
                <a:lnTo>
                  <a:pt x="9800" y="27906"/>
                </a:lnTo>
                <a:lnTo>
                  <a:pt x="9502" y="27966"/>
                </a:lnTo>
                <a:lnTo>
                  <a:pt x="9203" y="27906"/>
                </a:lnTo>
                <a:lnTo>
                  <a:pt x="8964" y="27786"/>
                </a:lnTo>
                <a:lnTo>
                  <a:pt x="8605" y="27547"/>
                </a:lnTo>
                <a:lnTo>
                  <a:pt x="8306" y="27189"/>
                </a:lnTo>
                <a:lnTo>
                  <a:pt x="7948" y="26771"/>
                </a:lnTo>
                <a:lnTo>
                  <a:pt x="7231" y="25755"/>
                </a:lnTo>
                <a:lnTo>
                  <a:pt x="6514" y="24619"/>
                </a:lnTo>
                <a:lnTo>
                  <a:pt x="6275" y="24022"/>
                </a:lnTo>
                <a:lnTo>
                  <a:pt x="6036" y="23424"/>
                </a:lnTo>
                <a:lnTo>
                  <a:pt x="5856" y="22887"/>
                </a:lnTo>
                <a:lnTo>
                  <a:pt x="5737" y="22349"/>
                </a:lnTo>
                <a:lnTo>
                  <a:pt x="5677" y="21871"/>
                </a:lnTo>
                <a:lnTo>
                  <a:pt x="5797" y="21452"/>
                </a:lnTo>
                <a:lnTo>
                  <a:pt x="5976" y="21094"/>
                </a:lnTo>
                <a:lnTo>
                  <a:pt x="6095" y="20915"/>
                </a:lnTo>
                <a:lnTo>
                  <a:pt x="6275" y="20855"/>
                </a:lnTo>
                <a:lnTo>
                  <a:pt x="6753" y="20616"/>
                </a:lnTo>
                <a:lnTo>
                  <a:pt x="7291" y="20496"/>
                </a:lnTo>
                <a:lnTo>
                  <a:pt x="7948" y="20377"/>
                </a:lnTo>
                <a:lnTo>
                  <a:pt x="8605" y="20317"/>
                </a:lnTo>
                <a:close/>
                <a:moveTo>
                  <a:pt x="10039" y="19660"/>
                </a:moveTo>
                <a:lnTo>
                  <a:pt x="8725" y="19720"/>
                </a:lnTo>
                <a:lnTo>
                  <a:pt x="7828" y="19779"/>
                </a:lnTo>
                <a:lnTo>
                  <a:pt x="7291" y="19839"/>
                </a:lnTo>
                <a:lnTo>
                  <a:pt x="6753" y="19899"/>
                </a:lnTo>
                <a:lnTo>
                  <a:pt x="6215" y="20078"/>
                </a:lnTo>
                <a:lnTo>
                  <a:pt x="5737" y="20257"/>
                </a:lnTo>
                <a:lnTo>
                  <a:pt x="5558" y="20377"/>
                </a:lnTo>
                <a:lnTo>
                  <a:pt x="5378" y="20556"/>
                </a:lnTo>
                <a:lnTo>
                  <a:pt x="5259" y="20735"/>
                </a:lnTo>
                <a:lnTo>
                  <a:pt x="5139" y="20974"/>
                </a:lnTo>
                <a:lnTo>
                  <a:pt x="5080" y="21333"/>
                </a:lnTo>
                <a:lnTo>
                  <a:pt x="5020" y="21811"/>
                </a:lnTo>
                <a:lnTo>
                  <a:pt x="5080" y="22349"/>
                </a:lnTo>
                <a:lnTo>
                  <a:pt x="5199" y="22887"/>
                </a:lnTo>
                <a:lnTo>
                  <a:pt x="5319" y="23484"/>
                </a:lnTo>
                <a:lnTo>
                  <a:pt x="5558" y="24082"/>
                </a:lnTo>
                <a:lnTo>
                  <a:pt x="6095" y="25277"/>
                </a:lnTo>
                <a:lnTo>
                  <a:pt x="6753" y="26472"/>
                </a:lnTo>
                <a:lnTo>
                  <a:pt x="7111" y="26950"/>
                </a:lnTo>
                <a:lnTo>
                  <a:pt x="7470" y="27428"/>
                </a:lnTo>
                <a:lnTo>
                  <a:pt x="7828" y="27906"/>
                </a:lnTo>
                <a:lnTo>
                  <a:pt x="8247" y="28205"/>
                </a:lnTo>
                <a:lnTo>
                  <a:pt x="8605" y="28504"/>
                </a:lnTo>
                <a:lnTo>
                  <a:pt x="8964" y="28683"/>
                </a:lnTo>
                <a:lnTo>
                  <a:pt x="9382" y="28802"/>
                </a:lnTo>
                <a:lnTo>
                  <a:pt x="9800" y="28743"/>
                </a:lnTo>
                <a:lnTo>
                  <a:pt x="10278" y="28623"/>
                </a:lnTo>
                <a:lnTo>
                  <a:pt x="10756" y="28444"/>
                </a:lnTo>
                <a:lnTo>
                  <a:pt x="11234" y="28145"/>
                </a:lnTo>
                <a:lnTo>
                  <a:pt x="11653" y="27786"/>
                </a:lnTo>
                <a:lnTo>
                  <a:pt x="12609" y="26890"/>
                </a:lnTo>
                <a:lnTo>
                  <a:pt x="13445" y="25934"/>
                </a:lnTo>
                <a:lnTo>
                  <a:pt x="14222" y="24978"/>
                </a:lnTo>
                <a:lnTo>
                  <a:pt x="14939" y="24141"/>
                </a:lnTo>
                <a:lnTo>
                  <a:pt x="15477" y="23484"/>
                </a:lnTo>
                <a:lnTo>
                  <a:pt x="16612" y="22349"/>
                </a:lnTo>
                <a:lnTo>
                  <a:pt x="17270" y="21691"/>
                </a:lnTo>
                <a:lnTo>
                  <a:pt x="17867" y="21213"/>
                </a:lnTo>
                <a:lnTo>
                  <a:pt x="17748" y="21034"/>
                </a:lnTo>
                <a:lnTo>
                  <a:pt x="17628" y="20795"/>
                </a:lnTo>
                <a:lnTo>
                  <a:pt x="17449" y="20616"/>
                </a:lnTo>
                <a:lnTo>
                  <a:pt x="17210" y="20496"/>
                </a:lnTo>
                <a:lnTo>
                  <a:pt x="16732" y="20257"/>
                </a:lnTo>
                <a:lnTo>
                  <a:pt x="16134" y="20138"/>
                </a:lnTo>
                <a:lnTo>
                  <a:pt x="15537" y="20018"/>
                </a:lnTo>
                <a:lnTo>
                  <a:pt x="14999" y="19959"/>
                </a:lnTo>
                <a:lnTo>
                  <a:pt x="14043" y="19839"/>
                </a:lnTo>
                <a:lnTo>
                  <a:pt x="12728" y="19720"/>
                </a:lnTo>
                <a:lnTo>
                  <a:pt x="11414" y="19660"/>
                </a:lnTo>
                <a:close/>
                <a:moveTo>
                  <a:pt x="20556" y="20855"/>
                </a:moveTo>
                <a:lnTo>
                  <a:pt x="20257" y="20915"/>
                </a:lnTo>
                <a:lnTo>
                  <a:pt x="20078" y="20974"/>
                </a:lnTo>
                <a:lnTo>
                  <a:pt x="20018" y="21094"/>
                </a:lnTo>
                <a:lnTo>
                  <a:pt x="20018" y="21154"/>
                </a:lnTo>
                <a:lnTo>
                  <a:pt x="20078" y="21273"/>
                </a:lnTo>
                <a:lnTo>
                  <a:pt x="20138" y="21333"/>
                </a:lnTo>
                <a:lnTo>
                  <a:pt x="20496" y="21512"/>
                </a:lnTo>
                <a:lnTo>
                  <a:pt x="20915" y="21632"/>
                </a:lnTo>
                <a:lnTo>
                  <a:pt x="21871" y="21871"/>
                </a:lnTo>
                <a:lnTo>
                  <a:pt x="22409" y="21990"/>
                </a:lnTo>
                <a:lnTo>
                  <a:pt x="24201" y="22468"/>
                </a:lnTo>
                <a:lnTo>
                  <a:pt x="26054" y="23006"/>
                </a:lnTo>
                <a:lnTo>
                  <a:pt x="27368" y="23424"/>
                </a:lnTo>
                <a:lnTo>
                  <a:pt x="28026" y="23604"/>
                </a:lnTo>
                <a:lnTo>
                  <a:pt x="28623" y="23843"/>
                </a:lnTo>
                <a:lnTo>
                  <a:pt x="28922" y="24022"/>
                </a:lnTo>
                <a:lnTo>
                  <a:pt x="29101" y="24201"/>
                </a:lnTo>
                <a:lnTo>
                  <a:pt x="29340" y="24380"/>
                </a:lnTo>
                <a:lnTo>
                  <a:pt x="29460" y="24619"/>
                </a:lnTo>
                <a:lnTo>
                  <a:pt x="29579" y="24918"/>
                </a:lnTo>
                <a:lnTo>
                  <a:pt x="29639" y="25217"/>
                </a:lnTo>
                <a:lnTo>
                  <a:pt x="29639" y="25516"/>
                </a:lnTo>
                <a:lnTo>
                  <a:pt x="29579" y="25934"/>
                </a:lnTo>
                <a:lnTo>
                  <a:pt x="29400" y="26591"/>
                </a:lnTo>
                <a:lnTo>
                  <a:pt x="29161" y="27308"/>
                </a:lnTo>
                <a:lnTo>
                  <a:pt x="28802" y="27966"/>
                </a:lnTo>
                <a:lnTo>
                  <a:pt x="28444" y="28563"/>
                </a:lnTo>
                <a:lnTo>
                  <a:pt x="27966" y="29101"/>
                </a:lnTo>
                <a:lnTo>
                  <a:pt x="27428" y="29639"/>
                </a:lnTo>
                <a:lnTo>
                  <a:pt x="26890" y="30057"/>
                </a:lnTo>
                <a:lnTo>
                  <a:pt x="26233" y="30416"/>
                </a:lnTo>
                <a:lnTo>
                  <a:pt x="25516" y="30655"/>
                </a:lnTo>
                <a:lnTo>
                  <a:pt x="25217" y="30714"/>
                </a:lnTo>
                <a:lnTo>
                  <a:pt x="24620" y="30714"/>
                </a:lnTo>
                <a:lnTo>
                  <a:pt x="24381" y="30655"/>
                </a:lnTo>
                <a:lnTo>
                  <a:pt x="24142" y="30595"/>
                </a:lnTo>
                <a:lnTo>
                  <a:pt x="23962" y="30475"/>
                </a:lnTo>
                <a:lnTo>
                  <a:pt x="23544" y="30117"/>
                </a:lnTo>
                <a:lnTo>
                  <a:pt x="23245" y="29639"/>
                </a:lnTo>
                <a:lnTo>
                  <a:pt x="22887" y="29101"/>
                </a:lnTo>
                <a:lnTo>
                  <a:pt x="22648" y="28444"/>
                </a:lnTo>
                <a:lnTo>
                  <a:pt x="21453" y="24918"/>
                </a:lnTo>
                <a:lnTo>
                  <a:pt x="20795" y="22767"/>
                </a:lnTo>
                <a:lnTo>
                  <a:pt x="20496" y="21811"/>
                </a:lnTo>
                <a:lnTo>
                  <a:pt x="20437" y="21930"/>
                </a:lnTo>
                <a:lnTo>
                  <a:pt x="20317" y="22110"/>
                </a:lnTo>
                <a:lnTo>
                  <a:pt x="20317" y="22289"/>
                </a:lnTo>
                <a:lnTo>
                  <a:pt x="20257" y="22588"/>
                </a:lnTo>
                <a:lnTo>
                  <a:pt x="20317" y="23305"/>
                </a:lnTo>
                <a:lnTo>
                  <a:pt x="20437" y="24082"/>
                </a:lnTo>
                <a:lnTo>
                  <a:pt x="20795" y="25576"/>
                </a:lnTo>
                <a:lnTo>
                  <a:pt x="21034" y="26532"/>
                </a:lnTo>
                <a:lnTo>
                  <a:pt x="21333" y="27607"/>
                </a:lnTo>
                <a:lnTo>
                  <a:pt x="21692" y="28683"/>
                </a:lnTo>
                <a:lnTo>
                  <a:pt x="21931" y="29280"/>
                </a:lnTo>
                <a:lnTo>
                  <a:pt x="22170" y="29758"/>
                </a:lnTo>
                <a:lnTo>
                  <a:pt x="22409" y="30296"/>
                </a:lnTo>
                <a:lnTo>
                  <a:pt x="22767" y="30714"/>
                </a:lnTo>
                <a:lnTo>
                  <a:pt x="23066" y="31013"/>
                </a:lnTo>
                <a:lnTo>
                  <a:pt x="23365" y="31312"/>
                </a:lnTo>
                <a:lnTo>
                  <a:pt x="23723" y="31491"/>
                </a:lnTo>
                <a:lnTo>
                  <a:pt x="24082" y="31611"/>
                </a:lnTo>
                <a:lnTo>
                  <a:pt x="24440" y="31671"/>
                </a:lnTo>
                <a:lnTo>
                  <a:pt x="24799" y="31671"/>
                </a:lnTo>
                <a:lnTo>
                  <a:pt x="25217" y="31611"/>
                </a:lnTo>
                <a:lnTo>
                  <a:pt x="25635" y="31551"/>
                </a:lnTo>
                <a:lnTo>
                  <a:pt x="26412" y="31252"/>
                </a:lnTo>
                <a:lnTo>
                  <a:pt x="27129" y="30894"/>
                </a:lnTo>
                <a:lnTo>
                  <a:pt x="27846" y="30416"/>
                </a:lnTo>
                <a:lnTo>
                  <a:pt x="28384" y="29878"/>
                </a:lnTo>
                <a:lnTo>
                  <a:pt x="28802" y="29400"/>
                </a:lnTo>
                <a:lnTo>
                  <a:pt x="29221" y="28862"/>
                </a:lnTo>
                <a:lnTo>
                  <a:pt x="29639" y="28205"/>
                </a:lnTo>
                <a:lnTo>
                  <a:pt x="29998" y="27547"/>
                </a:lnTo>
                <a:lnTo>
                  <a:pt x="30296" y="26830"/>
                </a:lnTo>
                <a:lnTo>
                  <a:pt x="30535" y="26173"/>
                </a:lnTo>
                <a:lnTo>
                  <a:pt x="30655" y="25456"/>
                </a:lnTo>
                <a:lnTo>
                  <a:pt x="30655" y="24799"/>
                </a:lnTo>
                <a:lnTo>
                  <a:pt x="30595" y="24500"/>
                </a:lnTo>
                <a:lnTo>
                  <a:pt x="30476" y="24201"/>
                </a:lnTo>
                <a:lnTo>
                  <a:pt x="30296" y="23962"/>
                </a:lnTo>
                <a:lnTo>
                  <a:pt x="30057" y="23783"/>
                </a:lnTo>
                <a:lnTo>
                  <a:pt x="29818" y="23544"/>
                </a:lnTo>
                <a:lnTo>
                  <a:pt x="29520" y="23365"/>
                </a:lnTo>
                <a:lnTo>
                  <a:pt x="28862" y="23066"/>
                </a:lnTo>
                <a:lnTo>
                  <a:pt x="28205" y="22827"/>
                </a:lnTo>
                <a:lnTo>
                  <a:pt x="27488" y="22648"/>
                </a:lnTo>
                <a:lnTo>
                  <a:pt x="26233" y="22289"/>
                </a:lnTo>
                <a:lnTo>
                  <a:pt x="24978" y="21871"/>
                </a:lnTo>
                <a:lnTo>
                  <a:pt x="23066" y="21273"/>
                </a:lnTo>
                <a:lnTo>
                  <a:pt x="22110" y="21034"/>
                </a:lnTo>
                <a:lnTo>
                  <a:pt x="21273" y="20855"/>
                </a:lnTo>
                <a:close/>
                <a:moveTo>
                  <a:pt x="18047" y="22409"/>
                </a:moveTo>
                <a:lnTo>
                  <a:pt x="18823" y="24440"/>
                </a:lnTo>
                <a:lnTo>
                  <a:pt x="19301" y="25874"/>
                </a:lnTo>
                <a:lnTo>
                  <a:pt x="19600" y="26950"/>
                </a:lnTo>
                <a:lnTo>
                  <a:pt x="20138" y="29758"/>
                </a:lnTo>
                <a:lnTo>
                  <a:pt x="20377" y="31193"/>
                </a:lnTo>
                <a:lnTo>
                  <a:pt x="20496" y="31730"/>
                </a:lnTo>
                <a:lnTo>
                  <a:pt x="20556" y="31850"/>
                </a:lnTo>
                <a:lnTo>
                  <a:pt x="20556" y="32029"/>
                </a:lnTo>
                <a:lnTo>
                  <a:pt x="20496" y="32089"/>
                </a:lnTo>
                <a:lnTo>
                  <a:pt x="20377" y="32208"/>
                </a:lnTo>
                <a:lnTo>
                  <a:pt x="19899" y="32388"/>
                </a:lnTo>
                <a:lnTo>
                  <a:pt x="19361" y="32567"/>
                </a:lnTo>
                <a:lnTo>
                  <a:pt x="18704" y="32686"/>
                </a:lnTo>
                <a:lnTo>
                  <a:pt x="18047" y="32746"/>
                </a:lnTo>
                <a:lnTo>
                  <a:pt x="17329" y="32806"/>
                </a:lnTo>
                <a:lnTo>
                  <a:pt x="16672" y="32806"/>
                </a:lnTo>
                <a:lnTo>
                  <a:pt x="15955" y="32746"/>
                </a:lnTo>
                <a:lnTo>
                  <a:pt x="15358" y="32627"/>
                </a:lnTo>
                <a:lnTo>
                  <a:pt x="14760" y="32567"/>
                </a:lnTo>
                <a:lnTo>
                  <a:pt x="14222" y="32388"/>
                </a:lnTo>
                <a:lnTo>
                  <a:pt x="13744" y="32089"/>
                </a:lnTo>
                <a:lnTo>
                  <a:pt x="13445" y="31790"/>
                </a:lnTo>
                <a:lnTo>
                  <a:pt x="13206" y="31372"/>
                </a:lnTo>
                <a:lnTo>
                  <a:pt x="13147" y="30954"/>
                </a:lnTo>
                <a:lnTo>
                  <a:pt x="13147" y="30416"/>
                </a:lnTo>
                <a:lnTo>
                  <a:pt x="13266" y="29938"/>
                </a:lnTo>
                <a:lnTo>
                  <a:pt x="13445" y="29340"/>
                </a:lnTo>
                <a:lnTo>
                  <a:pt x="13923" y="28444"/>
                </a:lnTo>
                <a:lnTo>
                  <a:pt x="14401" y="27547"/>
                </a:lnTo>
                <a:lnTo>
                  <a:pt x="14999" y="26651"/>
                </a:lnTo>
                <a:lnTo>
                  <a:pt x="15597" y="25815"/>
                </a:lnTo>
                <a:lnTo>
                  <a:pt x="16851" y="24082"/>
                </a:lnTo>
                <a:lnTo>
                  <a:pt x="18047" y="22409"/>
                </a:lnTo>
                <a:close/>
                <a:moveTo>
                  <a:pt x="18106" y="21632"/>
                </a:moveTo>
                <a:lnTo>
                  <a:pt x="17927" y="21691"/>
                </a:lnTo>
                <a:lnTo>
                  <a:pt x="17748" y="21811"/>
                </a:lnTo>
                <a:lnTo>
                  <a:pt x="17389" y="22170"/>
                </a:lnTo>
                <a:lnTo>
                  <a:pt x="17031" y="22648"/>
                </a:lnTo>
                <a:lnTo>
                  <a:pt x="16314" y="23723"/>
                </a:lnTo>
                <a:lnTo>
                  <a:pt x="15895" y="24500"/>
                </a:lnTo>
                <a:lnTo>
                  <a:pt x="14521" y="26352"/>
                </a:lnTo>
                <a:lnTo>
                  <a:pt x="13923" y="27249"/>
                </a:lnTo>
                <a:lnTo>
                  <a:pt x="13326" y="28205"/>
                </a:lnTo>
                <a:lnTo>
                  <a:pt x="12848" y="29101"/>
                </a:lnTo>
                <a:lnTo>
                  <a:pt x="12728" y="29519"/>
                </a:lnTo>
                <a:lnTo>
                  <a:pt x="12609" y="29938"/>
                </a:lnTo>
                <a:lnTo>
                  <a:pt x="12489" y="30356"/>
                </a:lnTo>
                <a:lnTo>
                  <a:pt x="12489" y="30774"/>
                </a:lnTo>
                <a:lnTo>
                  <a:pt x="12489" y="31133"/>
                </a:lnTo>
                <a:lnTo>
                  <a:pt x="12549" y="31491"/>
                </a:lnTo>
                <a:lnTo>
                  <a:pt x="12669" y="31790"/>
                </a:lnTo>
                <a:lnTo>
                  <a:pt x="12848" y="32089"/>
                </a:lnTo>
                <a:lnTo>
                  <a:pt x="13087" y="32388"/>
                </a:lnTo>
                <a:lnTo>
                  <a:pt x="13386" y="32627"/>
                </a:lnTo>
                <a:lnTo>
                  <a:pt x="13684" y="32866"/>
                </a:lnTo>
                <a:lnTo>
                  <a:pt x="14103" y="33045"/>
                </a:lnTo>
                <a:lnTo>
                  <a:pt x="14581" y="33164"/>
                </a:lnTo>
                <a:lnTo>
                  <a:pt x="15119" y="33224"/>
                </a:lnTo>
                <a:lnTo>
                  <a:pt x="16373" y="33344"/>
                </a:lnTo>
                <a:lnTo>
                  <a:pt x="17688" y="33344"/>
                </a:lnTo>
                <a:lnTo>
                  <a:pt x="18943" y="33224"/>
                </a:lnTo>
                <a:lnTo>
                  <a:pt x="19600" y="33105"/>
                </a:lnTo>
                <a:lnTo>
                  <a:pt x="20198" y="32925"/>
                </a:lnTo>
                <a:lnTo>
                  <a:pt x="20496" y="32866"/>
                </a:lnTo>
                <a:lnTo>
                  <a:pt x="20736" y="32746"/>
                </a:lnTo>
                <a:lnTo>
                  <a:pt x="20915" y="32627"/>
                </a:lnTo>
                <a:lnTo>
                  <a:pt x="21034" y="32447"/>
                </a:lnTo>
                <a:lnTo>
                  <a:pt x="21094" y="32268"/>
                </a:lnTo>
                <a:lnTo>
                  <a:pt x="21154" y="32089"/>
                </a:lnTo>
                <a:lnTo>
                  <a:pt x="21154" y="31730"/>
                </a:lnTo>
                <a:lnTo>
                  <a:pt x="21094" y="31312"/>
                </a:lnTo>
                <a:lnTo>
                  <a:pt x="20975" y="30834"/>
                </a:lnTo>
                <a:lnTo>
                  <a:pt x="20855" y="30296"/>
                </a:lnTo>
                <a:lnTo>
                  <a:pt x="20736" y="29758"/>
                </a:lnTo>
                <a:lnTo>
                  <a:pt x="20377" y="27786"/>
                </a:lnTo>
                <a:lnTo>
                  <a:pt x="20138" y="26771"/>
                </a:lnTo>
                <a:lnTo>
                  <a:pt x="19899" y="25815"/>
                </a:lnTo>
                <a:lnTo>
                  <a:pt x="19481" y="24560"/>
                </a:lnTo>
                <a:lnTo>
                  <a:pt x="19003" y="23305"/>
                </a:lnTo>
                <a:lnTo>
                  <a:pt x="18764" y="22409"/>
                </a:lnTo>
                <a:lnTo>
                  <a:pt x="18584" y="21930"/>
                </a:lnTo>
                <a:lnTo>
                  <a:pt x="18465" y="21751"/>
                </a:lnTo>
                <a:lnTo>
                  <a:pt x="18405" y="21691"/>
                </a:lnTo>
                <a:lnTo>
                  <a:pt x="18226" y="21632"/>
                </a:lnTo>
                <a:close/>
                <a:moveTo>
                  <a:pt x="20138" y="2630"/>
                </a:moveTo>
                <a:lnTo>
                  <a:pt x="18823" y="2749"/>
                </a:lnTo>
                <a:lnTo>
                  <a:pt x="17509" y="2988"/>
                </a:lnTo>
                <a:lnTo>
                  <a:pt x="16254" y="3347"/>
                </a:lnTo>
                <a:lnTo>
                  <a:pt x="14939" y="3765"/>
                </a:lnTo>
                <a:lnTo>
                  <a:pt x="13684" y="4303"/>
                </a:lnTo>
                <a:lnTo>
                  <a:pt x="12430" y="4900"/>
                </a:lnTo>
                <a:lnTo>
                  <a:pt x="11234" y="5617"/>
                </a:lnTo>
                <a:lnTo>
                  <a:pt x="10039" y="6394"/>
                </a:lnTo>
                <a:lnTo>
                  <a:pt x="8904" y="7231"/>
                </a:lnTo>
                <a:lnTo>
                  <a:pt x="7888" y="8127"/>
                </a:lnTo>
                <a:lnTo>
                  <a:pt x="6872" y="9083"/>
                </a:lnTo>
                <a:lnTo>
                  <a:pt x="5976" y="10159"/>
                </a:lnTo>
                <a:lnTo>
                  <a:pt x="5139" y="11175"/>
                </a:lnTo>
                <a:lnTo>
                  <a:pt x="4363" y="12310"/>
                </a:lnTo>
                <a:lnTo>
                  <a:pt x="3705" y="13445"/>
                </a:lnTo>
                <a:lnTo>
                  <a:pt x="3227" y="14640"/>
                </a:lnTo>
                <a:lnTo>
                  <a:pt x="2809" y="15835"/>
                </a:lnTo>
                <a:lnTo>
                  <a:pt x="2510" y="16971"/>
                </a:lnTo>
                <a:lnTo>
                  <a:pt x="2331" y="18226"/>
                </a:lnTo>
                <a:lnTo>
                  <a:pt x="2271" y="19421"/>
                </a:lnTo>
                <a:lnTo>
                  <a:pt x="2331" y="20616"/>
                </a:lnTo>
                <a:lnTo>
                  <a:pt x="2450" y="21871"/>
                </a:lnTo>
                <a:lnTo>
                  <a:pt x="2630" y="23066"/>
                </a:lnTo>
                <a:lnTo>
                  <a:pt x="2988" y="24261"/>
                </a:lnTo>
                <a:lnTo>
                  <a:pt x="3347" y="25396"/>
                </a:lnTo>
                <a:lnTo>
                  <a:pt x="3825" y="26532"/>
                </a:lnTo>
                <a:lnTo>
                  <a:pt x="4363" y="27667"/>
                </a:lnTo>
                <a:lnTo>
                  <a:pt x="5020" y="28683"/>
                </a:lnTo>
                <a:lnTo>
                  <a:pt x="5737" y="29699"/>
                </a:lnTo>
                <a:lnTo>
                  <a:pt x="6454" y="30655"/>
                </a:lnTo>
                <a:lnTo>
                  <a:pt x="7291" y="31551"/>
                </a:lnTo>
                <a:lnTo>
                  <a:pt x="8187" y="32388"/>
                </a:lnTo>
                <a:lnTo>
                  <a:pt x="9262" y="33224"/>
                </a:lnTo>
                <a:lnTo>
                  <a:pt x="10398" y="33941"/>
                </a:lnTo>
                <a:lnTo>
                  <a:pt x="11533" y="34539"/>
                </a:lnTo>
                <a:lnTo>
                  <a:pt x="12728" y="35077"/>
                </a:lnTo>
                <a:lnTo>
                  <a:pt x="13983" y="35495"/>
                </a:lnTo>
                <a:lnTo>
                  <a:pt x="15238" y="35794"/>
                </a:lnTo>
                <a:lnTo>
                  <a:pt x="16493" y="36033"/>
                </a:lnTo>
                <a:lnTo>
                  <a:pt x="17748" y="36152"/>
                </a:lnTo>
                <a:lnTo>
                  <a:pt x="19062" y="36152"/>
                </a:lnTo>
                <a:lnTo>
                  <a:pt x="20377" y="36092"/>
                </a:lnTo>
                <a:lnTo>
                  <a:pt x="21692" y="35913"/>
                </a:lnTo>
                <a:lnTo>
                  <a:pt x="22946" y="35674"/>
                </a:lnTo>
                <a:lnTo>
                  <a:pt x="24261" y="35375"/>
                </a:lnTo>
                <a:lnTo>
                  <a:pt x="25516" y="34957"/>
                </a:lnTo>
                <a:lnTo>
                  <a:pt x="26711" y="34479"/>
                </a:lnTo>
                <a:lnTo>
                  <a:pt x="27966" y="33882"/>
                </a:lnTo>
                <a:lnTo>
                  <a:pt x="28444" y="33583"/>
                </a:lnTo>
                <a:lnTo>
                  <a:pt x="28862" y="33284"/>
                </a:lnTo>
                <a:lnTo>
                  <a:pt x="29221" y="32925"/>
                </a:lnTo>
                <a:lnTo>
                  <a:pt x="29520" y="32567"/>
                </a:lnTo>
                <a:lnTo>
                  <a:pt x="29699" y="32268"/>
                </a:lnTo>
                <a:lnTo>
                  <a:pt x="29818" y="32029"/>
                </a:lnTo>
                <a:lnTo>
                  <a:pt x="29818" y="31969"/>
                </a:lnTo>
                <a:lnTo>
                  <a:pt x="29699" y="31969"/>
                </a:lnTo>
                <a:lnTo>
                  <a:pt x="28444" y="32686"/>
                </a:lnTo>
                <a:lnTo>
                  <a:pt x="27129" y="33344"/>
                </a:lnTo>
                <a:lnTo>
                  <a:pt x="25815" y="33941"/>
                </a:lnTo>
                <a:lnTo>
                  <a:pt x="24500" y="34479"/>
                </a:lnTo>
                <a:lnTo>
                  <a:pt x="23126" y="34897"/>
                </a:lnTo>
                <a:lnTo>
                  <a:pt x="21751" y="35196"/>
                </a:lnTo>
                <a:lnTo>
                  <a:pt x="20317" y="35435"/>
                </a:lnTo>
                <a:lnTo>
                  <a:pt x="19600" y="35495"/>
                </a:lnTo>
                <a:lnTo>
                  <a:pt x="18883" y="35495"/>
                </a:lnTo>
                <a:lnTo>
                  <a:pt x="17688" y="35435"/>
                </a:lnTo>
                <a:lnTo>
                  <a:pt x="16493" y="35316"/>
                </a:lnTo>
                <a:lnTo>
                  <a:pt x="15298" y="35077"/>
                </a:lnTo>
                <a:lnTo>
                  <a:pt x="14103" y="34778"/>
                </a:lnTo>
                <a:lnTo>
                  <a:pt x="13027" y="34360"/>
                </a:lnTo>
                <a:lnTo>
                  <a:pt x="11892" y="33882"/>
                </a:lnTo>
                <a:lnTo>
                  <a:pt x="10876" y="33284"/>
                </a:lnTo>
                <a:lnTo>
                  <a:pt x="9860" y="32627"/>
                </a:lnTo>
                <a:lnTo>
                  <a:pt x="8904" y="31969"/>
                </a:lnTo>
                <a:lnTo>
                  <a:pt x="8008" y="31133"/>
                </a:lnTo>
                <a:lnTo>
                  <a:pt x="7171" y="30296"/>
                </a:lnTo>
                <a:lnTo>
                  <a:pt x="6394" y="29400"/>
                </a:lnTo>
                <a:lnTo>
                  <a:pt x="5677" y="28444"/>
                </a:lnTo>
                <a:lnTo>
                  <a:pt x="5080" y="27428"/>
                </a:lnTo>
                <a:lnTo>
                  <a:pt x="4542" y="26352"/>
                </a:lnTo>
                <a:lnTo>
                  <a:pt x="4064" y="25217"/>
                </a:lnTo>
                <a:lnTo>
                  <a:pt x="3645" y="23843"/>
                </a:lnTo>
                <a:lnTo>
                  <a:pt x="3347" y="22528"/>
                </a:lnTo>
                <a:lnTo>
                  <a:pt x="3167" y="21154"/>
                </a:lnTo>
                <a:lnTo>
                  <a:pt x="3108" y="19839"/>
                </a:lnTo>
                <a:lnTo>
                  <a:pt x="3167" y="18584"/>
                </a:lnTo>
                <a:lnTo>
                  <a:pt x="3287" y="17270"/>
                </a:lnTo>
                <a:lnTo>
                  <a:pt x="3586" y="16074"/>
                </a:lnTo>
                <a:lnTo>
                  <a:pt x="4004" y="14820"/>
                </a:lnTo>
                <a:lnTo>
                  <a:pt x="4482" y="13684"/>
                </a:lnTo>
                <a:lnTo>
                  <a:pt x="5080" y="12549"/>
                </a:lnTo>
                <a:lnTo>
                  <a:pt x="5737" y="11473"/>
                </a:lnTo>
                <a:lnTo>
                  <a:pt x="6573" y="10398"/>
                </a:lnTo>
                <a:lnTo>
                  <a:pt x="7410" y="9442"/>
                </a:lnTo>
                <a:lnTo>
                  <a:pt x="8366" y="8486"/>
                </a:lnTo>
                <a:lnTo>
                  <a:pt x="9382" y="7649"/>
                </a:lnTo>
                <a:lnTo>
                  <a:pt x="10517" y="6812"/>
                </a:lnTo>
                <a:lnTo>
                  <a:pt x="11892" y="5976"/>
                </a:lnTo>
                <a:lnTo>
                  <a:pt x="13386" y="5199"/>
                </a:lnTo>
                <a:lnTo>
                  <a:pt x="14162" y="4840"/>
                </a:lnTo>
                <a:lnTo>
                  <a:pt x="14999" y="4542"/>
                </a:lnTo>
                <a:lnTo>
                  <a:pt x="15836" y="4303"/>
                </a:lnTo>
                <a:lnTo>
                  <a:pt x="16672" y="4064"/>
                </a:lnTo>
                <a:lnTo>
                  <a:pt x="17509" y="3884"/>
                </a:lnTo>
                <a:lnTo>
                  <a:pt x="18345" y="3705"/>
                </a:lnTo>
                <a:lnTo>
                  <a:pt x="19242" y="3586"/>
                </a:lnTo>
                <a:lnTo>
                  <a:pt x="20078" y="3526"/>
                </a:lnTo>
                <a:lnTo>
                  <a:pt x="20915" y="3526"/>
                </a:lnTo>
                <a:lnTo>
                  <a:pt x="21751" y="3586"/>
                </a:lnTo>
                <a:lnTo>
                  <a:pt x="22588" y="3705"/>
                </a:lnTo>
                <a:lnTo>
                  <a:pt x="23365" y="3884"/>
                </a:lnTo>
                <a:lnTo>
                  <a:pt x="24082" y="4064"/>
                </a:lnTo>
                <a:lnTo>
                  <a:pt x="24739" y="4303"/>
                </a:lnTo>
                <a:lnTo>
                  <a:pt x="25396" y="4601"/>
                </a:lnTo>
                <a:lnTo>
                  <a:pt x="26054" y="4900"/>
                </a:lnTo>
                <a:lnTo>
                  <a:pt x="26651" y="5259"/>
                </a:lnTo>
                <a:lnTo>
                  <a:pt x="27249" y="5677"/>
                </a:lnTo>
                <a:lnTo>
                  <a:pt x="27846" y="6095"/>
                </a:lnTo>
                <a:lnTo>
                  <a:pt x="28384" y="6514"/>
                </a:lnTo>
                <a:lnTo>
                  <a:pt x="29460" y="7529"/>
                </a:lnTo>
                <a:lnTo>
                  <a:pt x="30416" y="8605"/>
                </a:lnTo>
                <a:lnTo>
                  <a:pt x="31252" y="9740"/>
                </a:lnTo>
                <a:lnTo>
                  <a:pt x="32029" y="10936"/>
                </a:lnTo>
                <a:lnTo>
                  <a:pt x="32806" y="12370"/>
                </a:lnTo>
                <a:lnTo>
                  <a:pt x="33463" y="13804"/>
                </a:lnTo>
                <a:lnTo>
                  <a:pt x="34001" y="15357"/>
                </a:lnTo>
                <a:lnTo>
                  <a:pt x="34240" y="16134"/>
                </a:lnTo>
                <a:lnTo>
                  <a:pt x="34419" y="16911"/>
                </a:lnTo>
                <a:lnTo>
                  <a:pt x="34599" y="17688"/>
                </a:lnTo>
                <a:lnTo>
                  <a:pt x="34659" y="18465"/>
                </a:lnTo>
                <a:lnTo>
                  <a:pt x="34778" y="19241"/>
                </a:lnTo>
                <a:lnTo>
                  <a:pt x="34778" y="20078"/>
                </a:lnTo>
                <a:lnTo>
                  <a:pt x="34718" y="20855"/>
                </a:lnTo>
                <a:lnTo>
                  <a:pt x="34659" y="21691"/>
                </a:lnTo>
                <a:lnTo>
                  <a:pt x="34539" y="22468"/>
                </a:lnTo>
                <a:lnTo>
                  <a:pt x="34419" y="23245"/>
                </a:lnTo>
                <a:lnTo>
                  <a:pt x="34180" y="23962"/>
                </a:lnTo>
                <a:lnTo>
                  <a:pt x="33941" y="24619"/>
                </a:lnTo>
                <a:lnTo>
                  <a:pt x="33702" y="25277"/>
                </a:lnTo>
                <a:lnTo>
                  <a:pt x="33404" y="25934"/>
                </a:lnTo>
                <a:lnTo>
                  <a:pt x="33045" y="26532"/>
                </a:lnTo>
                <a:lnTo>
                  <a:pt x="32687" y="27189"/>
                </a:lnTo>
                <a:lnTo>
                  <a:pt x="31850" y="28324"/>
                </a:lnTo>
                <a:lnTo>
                  <a:pt x="30894" y="29519"/>
                </a:lnTo>
                <a:lnTo>
                  <a:pt x="29878" y="30595"/>
                </a:lnTo>
                <a:lnTo>
                  <a:pt x="29400" y="31013"/>
                </a:lnTo>
                <a:lnTo>
                  <a:pt x="29161" y="31252"/>
                </a:lnTo>
                <a:lnTo>
                  <a:pt x="28982" y="31491"/>
                </a:lnTo>
                <a:lnTo>
                  <a:pt x="28683" y="31910"/>
                </a:lnTo>
                <a:lnTo>
                  <a:pt x="28563" y="32149"/>
                </a:lnTo>
                <a:lnTo>
                  <a:pt x="28623" y="32208"/>
                </a:lnTo>
                <a:lnTo>
                  <a:pt x="28683" y="32149"/>
                </a:lnTo>
                <a:lnTo>
                  <a:pt x="29639" y="31312"/>
                </a:lnTo>
                <a:lnTo>
                  <a:pt x="30535" y="30416"/>
                </a:lnTo>
                <a:lnTo>
                  <a:pt x="31372" y="29519"/>
                </a:lnTo>
                <a:lnTo>
                  <a:pt x="32149" y="28623"/>
                </a:lnTo>
                <a:lnTo>
                  <a:pt x="32806" y="27607"/>
                </a:lnTo>
                <a:lnTo>
                  <a:pt x="33404" y="26651"/>
                </a:lnTo>
                <a:lnTo>
                  <a:pt x="33941" y="25576"/>
                </a:lnTo>
                <a:lnTo>
                  <a:pt x="34360" y="24560"/>
                </a:lnTo>
                <a:lnTo>
                  <a:pt x="34718" y="23424"/>
                </a:lnTo>
                <a:lnTo>
                  <a:pt x="35017" y="22349"/>
                </a:lnTo>
                <a:lnTo>
                  <a:pt x="35196" y="21213"/>
                </a:lnTo>
                <a:lnTo>
                  <a:pt x="35256" y="20018"/>
                </a:lnTo>
                <a:lnTo>
                  <a:pt x="35256" y="18823"/>
                </a:lnTo>
                <a:lnTo>
                  <a:pt x="35137" y="17628"/>
                </a:lnTo>
                <a:lnTo>
                  <a:pt x="34957" y="16433"/>
                </a:lnTo>
                <a:lnTo>
                  <a:pt x="34599" y="15178"/>
                </a:lnTo>
                <a:lnTo>
                  <a:pt x="34240" y="13983"/>
                </a:lnTo>
                <a:lnTo>
                  <a:pt x="33762" y="12788"/>
                </a:lnTo>
                <a:lnTo>
                  <a:pt x="33224" y="11593"/>
                </a:lnTo>
                <a:lnTo>
                  <a:pt x="32567" y="10457"/>
                </a:lnTo>
                <a:lnTo>
                  <a:pt x="31850" y="9322"/>
                </a:lnTo>
                <a:lnTo>
                  <a:pt x="31133" y="8306"/>
                </a:lnTo>
                <a:lnTo>
                  <a:pt x="30296" y="7290"/>
                </a:lnTo>
                <a:lnTo>
                  <a:pt x="29400" y="6334"/>
                </a:lnTo>
                <a:lnTo>
                  <a:pt x="28444" y="5498"/>
                </a:lnTo>
                <a:lnTo>
                  <a:pt x="27368" y="4781"/>
                </a:lnTo>
                <a:lnTo>
                  <a:pt x="26293" y="4123"/>
                </a:lnTo>
                <a:lnTo>
                  <a:pt x="25157" y="3526"/>
                </a:lnTo>
                <a:lnTo>
                  <a:pt x="23962" y="3108"/>
                </a:lnTo>
                <a:lnTo>
                  <a:pt x="23365" y="2928"/>
                </a:lnTo>
                <a:lnTo>
                  <a:pt x="22767" y="2809"/>
                </a:lnTo>
                <a:lnTo>
                  <a:pt x="22110" y="2749"/>
                </a:lnTo>
                <a:lnTo>
                  <a:pt x="21453" y="2689"/>
                </a:lnTo>
                <a:lnTo>
                  <a:pt x="20795" y="2630"/>
                </a:lnTo>
                <a:close/>
                <a:moveTo>
                  <a:pt x="21094" y="0"/>
                </a:moveTo>
                <a:lnTo>
                  <a:pt x="20915" y="60"/>
                </a:lnTo>
                <a:lnTo>
                  <a:pt x="20855" y="239"/>
                </a:lnTo>
                <a:lnTo>
                  <a:pt x="20855" y="419"/>
                </a:lnTo>
                <a:lnTo>
                  <a:pt x="20915" y="598"/>
                </a:lnTo>
                <a:lnTo>
                  <a:pt x="21034" y="777"/>
                </a:lnTo>
                <a:lnTo>
                  <a:pt x="21273" y="897"/>
                </a:lnTo>
                <a:lnTo>
                  <a:pt x="21453" y="1016"/>
                </a:lnTo>
                <a:lnTo>
                  <a:pt x="22349" y="1255"/>
                </a:lnTo>
                <a:lnTo>
                  <a:pt x="23185" y="1494"/>
                </a:lnTo>
                <a:lnTo>
                  <a:pt x="24022" y="1853"/>
                </a:lnTo>
                <a:lnTo>
                  <a:pt x="24859" y="2152"/>
                </a:lnTo>
                <a:lnTo>
                  <a:pt x="25635" y="2570"/>
                </a:lnTo>
                <a:lnTo>
                  <a:pt x="26412" y="2988"/>
                </a:lnTo>
                <a:lnTo>
                  <a:pt x="27189" y="3406"/>
                </a:lnTo>
                <a:lnTo>
                  <a:pt x="27966" y="3884"/>
                </a:lnTo>
                <a:lnTo>
                  <a:pt x="28683" y="4422"/>
                </a:lnTo>
                <a:lnTo>
                  <a:pt x="29340" y="4900"/>
                </a:lnTo>
                <a:lnTo>
                  <a:pt x="29998" y="5498"/>
                </a:lnTo>
                <a:lnTo>
                  <a:pt x="30655" y="6036"/>
                </a:lnTo>
                <a:lnTo>
                  <a:pt x="31252" y="6633"/>
                </a:lnTo>
                <a:lnTo>
                  <a:pt x="31790" y="7290"/>
                </a:lnTo>
                <a:lnTo>
                  <a:pt x="32328" y="7948"/>
                </a:lnTo>
                <a:lnTo>
                  <a:pt x="32866" y="8605"/>
                </a:lnTo>
                <a:lnTo>
                  <a:pt x="33344" y="9322"/>
                </a:lnTo>
                <a:lnTo>
                  <a:pt x="33822" y="10039"/>
                </a:lnTo>
                <a:lnTo>
                  <a:pt x="34240" y="10756"/>
                </a:lnTo>
                <a:lnTo>
                  <a:pt x="34599" y="11533"/>
                </a:lnTo>
                <a:lnTo>
                  <a:pt x="34957" y="12310"/>
                </a:lnTo>
                <a:lnTo>
                  <a:pt x="35316" y="13087"/>
                </a:lnTo>
                <a:lnTo>
                  <a:pt x="35555" y="13923"/>
                </a:lnTo>
                <a:lnTo>
                  <a:pt x="35794" y="14760"/>
                </a:lnTo>
                <a:lnTo>
                  <a:pt x="35973" y="15596"/>
                </a:lnTo>
                <a:lnTo>
                  <a:pt x="36152" y="16373"/>
                </a:lnTo>
                <a:lnTo>
                  <a:pt x="36272" y="17210"/>
                </a:lnTo>
                <a:lnTo>
                  <a:pt x="36332" y="18106"/>
                </a:lnTo>
                <a:lnTo>
                  <a:pt x="36391" y="18943"/>
                </a:lnTo>
                <a:lnTo>
                  <a:pt x="36391" y="19779"/>
                </a:lnTo>
                <a:lnTo>
                  <a:pt x="36332" y="20676"/>
                </a:lnTo>
                <a:lnTo>
                  <a:pt x="36272" y="21512"/>
                </a:lnTo>
                <a:lnTo>
                  <a:pt x="36152" y="22349"/>
                </a:lnTo>
                <a:lnTo>
                  <a:pt x="36033" y="23185"/>
                </a:lnTo>
                <a:lnTo>
                  <a:pt x="35854" y="24022"/>
                </a:lnTo>
                <a:lnTo>
                  <a:pt x="35615" y="24858"/>
                </a:lnTo>
                <a:lnTo>
                  <a:pt x="35376" y="25695"/>
                </a:lnTo>
                <a:lnTo>
                  <a:pt x="35077" y="26532"/>
                </a:lnTo>
                <a:lnTo>
                  <a:pt x="34778" y="27308"/>
                </a:lnTo>
                <a:lnTo>
                  <a:pt x="34419" y="28085"/>
                </a:lnTo>
                <a:lnTo>
                  <a:pt x="34061" y="28862"/>
                </a:lnTo>
                <a:lnTo>
                  <a:pt x="33583" y="29579"/>
                </a:lnTo>
                <a:lnTo>
                  <a:pt x="33165" y="30296"/>
                </a:lnTo>
                <a:lnTo>
                  <a:pt x="32687" y="31013"/>
                </a:lnTo>
                <a:lnTo>
                  <a:pt x="32149" y="31671"/>
                </a:lnTo>
                <a:lnTo>
                  <a:pt x="31611" y="32268"/>
                </a:lnTo>
                <a:lnTo>
                  <a:pt x="31013" y="32866"/>
                </a:lnTo>
                <a:lnTo>
                  <a:pt x="30416" y="33463"/>
                </a:lnTo>
                <a:lnTo>
                  <a:pt x="29759" y="34001"/>
                </a:lnTo>
                <a:lnTo>
                  <a:pt x="29101" y="34479"/>
                </a:lnTo>
                <a:lnTo>
                  <a:pt x="28384" y="34957"/>
                </a:lnTo>
                <a:lnTo>
                  <a:pt x="27667" y="35375"/>
                </a:lnTo>
                <a:lnTo>
                  <a:pt x="26890" y="35734"/>
                </a:lnTo>
                <a:lnTo>
                  <a:pt x="26054" y="36092"/>
                </a:lnTo>
                <a:lnTo>
                  <a:pt x="25277" y="36331"/>
                </a:lnTo>
                <a:lnTo>
                  <a:pt x="24381" y="36571"/>
                </a:lnTo>
                <a:lnTo>
                  <a:pt x="23484" y="36810"/>
                </a:lnTo>
                <a:lnTo>
                  <a:pt x="22588" y="36929"/>
                </a:lnTo>
                <a:lnTo>
                  <a:pt x="21632" y="37049"/>
                </a:lnTo>
                <a:lnTo>
                  <a:pt x="20676" y="37108"/>
                </a:lnTo>
                <a:lnTo>
                  <a:pt x="19720" y="37168"/>
                </a:lnTo>
                <a:lnTo>
                  <a:pt x="18704" y="37108"/>
                </a:lnTo>
                <a:lnTo>
                  <a:pt x="17748" y="37049"/>
                </a:lnTo>
                <a:lnTo>
                  <a:pt x="16732" y="36989"/>
                </a:lnTo>
                <a:lnTo>
                  <a:pt x="15776" y="36869"/>
                </a:lnTo>
                <a:lnTo>
                  <a:pt x="14760" y="36690"/>
                </a:lnTo>
                <a:lnTo>
                  <a:pt x="13804" y="36451"/>
                </a:lnTo>
                <a:lnTo>
                  <a:pt x="12848" y="36212"/>
                </a:lnTo>
                <a:lnTo>
                  <a:pt x="11892" y="35913"/>
                </a:lnTo>
                <a:lnTo>
                  <a:pt x="10995" y="35555"/>
                </a:lnTo>
                <a:lnTo>
                  <a:pt x="10039" y="35136"/>
                </a:lnTo>
                <a:lnTo>
                  <a:pt x="9143" y="34718"/>
                </a:lnTo>
                <a:lnTo>
                  <a:pt x="8306" y="34300"/>
                </a:lnTo>
                <a:lnTo>
                  <a:pt x="7470" y="33762"/>
                </a:lnTo>
                <a:lnTo>
                  <a:pt x="6693" y="33224"/>
                </a:lnTo>
                <a:lnTo>
                  <a:pt x="5916" y="32686"/>
                </a:lnTo>
                <a:lnTo>
                  <a:pt x="5199" y="32089"/>
                </a:lnTo>
                <a:lnTo>
                  <a:pt x="4542" y="31432"/>
                </a:lnTo>
                <a:lnTo>
                  <a:pt x="3885" y="30714"/>
                </a:lnTo>
                <a:lnTo>
                  <a:pt x="3347" y="29997"/>
                </a:lnTo>
                <a:lnTo>
                  <a:pt x="2809" y="29221"/>
                </a:lnTo>
                <a:lnTo>
                  <a:pt x="2331" y="28384"/>
                </a:lnTo>
                <a:lnTo>
                  <a:pt x="1913" y="27547"/>
                </a:lnTo>
                <a:lnTo>
                  <a:pt x="1554" y="26711"/>
                </a:lnTo>
                <a:lnTo>
                  <a:pt x="1255" y="25755"/>
                </a:lnTo>
                <a:lnTo>
                  <a:pt x="1076" y="24799"/>
                </a:lnTo>
                <a:lnTo>
                  <a:pt x="956" y="23843"/>
                </a:lnTo>
                <a:lnTo>
                  <a:pt x="837" y="22767"/>
                </a:lnTo>
                <a:lnTo>
                  <a:pt x="837" y="21751"/>
                </a:lnTo>
                <a:lnTo>
                  <a:pt x="897" y="20735"/>
                </a:lnTo>
                <a:lnTo>
                  <a:pt x="1016" y="19660"/>
                </a:lnTo>
                <a:lnTo>
                  <a:pt x="1196" y="18644"/>
                </a:lnTo>
                <a:lnTo>
                  <a:pt x="1375" y="17628"/>
                </a:lnTo>
                <a:lnTo>
                  <a:pt x="1674" y="16553"/>
                </a:lnTo>
                <a:lnTo>
                  <a:pt x="1972" y="15596"/>
                </a:lnTo>
                <a:lnTo>
                  <a:pt x="2331" y="14581"/>
                </a:lnTo>
                <a:lnTo>
                  <a:pt x="2749" y="13625"/>
                </a:lnTo>
                <a:lnTo>
                  <a:pt x="3167" y="12668"/>
                </a:lnTo>
                <a:lnTo>
                  <a:pt x="3705" y="11712"/>
                </a:lnTo>
                <a:lnTo>
                  <a:pt x="4243" y="10816"/>
                </a:lnTo>
                <a:lnTo>
                  <a:pt x="4781" y="9920"/>
                </a:lnTo>
                <a:lnTo>
                  <a:pt x="5438" y="9083"/>
                </a:lnTo>
                <a:lnTo>
                  <a:pt x="6095" y="8306"/>
                </a:lnTo>
                <a:lnTo>
                  <a:pt x="6813" y="7529"/>
                </a:lnTo>
                <a:lnTo>
                  <a:pt x="7530" y="6812"/>
                </a:lnTo>
                <a:lnTo>
                  <a:pt x="8306" y="6155"/>
                </a:lnTo>
                <a:lnTo>
                  <a:pt x="9143" y="5558"/>
                </a:lnTo>
                <a:lnTo>
                  <a:pt x="9980" y="4960"/>
                </a:lnTo>
                <a:lnTo>
                  <a:pt x="10816" y="4422"/>
                </a:lnTo>
                <a:lnTo>
                  <a:pt x="11712" y="3944"/>
                </a:lnTo>
                <a:lnTo>
                  <a:pt x="12669" y="3526"/>
                </a:lnTo>
                <a:lnTo>
                  <a:pt x="13625" y="3108"/>
                </a:lnTo>
                <a:lnTo>
                  <a:pt x="14640" y="2809"/>
                </a:lnTo>
                <a:lnTo>
                  <a:pt x="15656" y="2510"/>
                </a:lnTo>
                <a:lnTo>
                  <a:pt x="16672" y="2271"/>
                </a:lnTo>
                <a:lnTo>
                  <a:pt x="17748" y="2092"/>
                </a:lnTo>
                <a:lnTo>
                  <a:pt x="19959" y="1972"/>
                </a:lnTo>
                <a:lnTo>
                  <a:pt x="21273" y="1912"/>
                </a:lnTo>
                <a:lnTo>
                  <a:pt x="21751" y="1853"/>
                </a:lnTo>
                <a:lnTo>
                  <a:pt x="21871" y="1793"/>
                </a:lnTo>
                <a:lnTo>
                  <a:pt x="21871" y="1673"/>
                </a:lnTo>
                <a:lnTo>
                  <a:pt x="21811" y="1614"/>
                </a:lnTo>
                <a:lnTo>
                  <a:pt x="21453" y="1554"/>
                </a:lnTo>
                <a:lnTo>
                  <a:pt x="20915" y="1494"/>
                </a:lnTo>
                <a:lnTo>
                  <a:pt x="20198" y="1494"/>
                </a:lnTo>
                <a:lnTo>
                  <a:pt x="19301" y="1554"/>
                </a:lnTo>
                <a:lnTo>
                  <a:pt x="18286" y="1614"/>
                </a:lnTo>
                <a:lnTo>
                  <a:pt x="17150" y="1793"/>
                </a:lnTo>
                <a:lnTo>
                  <a:pt x="15955" y="2032"/>
                </a:lnTo>
                <a:lnTo>
                  <a:pt x="14700" y="2331"/>
                </a:lnTo>
                <a:lnTo>
                  <a:pt x="13386" y="2689"/>
                </a:lnTo>
                <a:lnTo>
                  <a:pt x="12071" y="3167"/>
                </a:lnTo>
                <a:lnTo>
                  <a:pt x="10816" y="3705"/>
                </a:lnTo>
                <a:lnTo>
                  <a:pt x="9561" y="4303"/>
                </a:lnTo>
                <a:lnTo>
                  <a:pt x="8426" y="5080"/>
                </a:lnTo>
                <a:lnTo>
                  <a:pt x="7888" y="5438"/>
                </a:lnTo>
                <a:lnTo>
                  <a:pt x="7350" y="5856"/>
                </a:lnTo>
                <a:lnTo>
                  <a:pt x="6872" y="6334"/>
                </a:lnTo>
                <a:lnTo>
                  <a:pt x="6454" y="6812"/>
                </a:lnTo>
                <a:lnTo>
                  <a:pt x="5677" y="7768"/>
                </a:lnTo>
                <a:lnTo>
                  <a:pt x="4900" y="8725"/>
                </a:lnTo>
                <a:lnTo>
                  <a:pt x="4243" y="9800"/>
                </a:lnTo>
                <a:lnTo>
                  <a:pt x="3526" y="10816"/>
                </a:lnTo>
                <a:lnTo>
                  <a:pt x="2928" y="11951"/>
                </a:lnTo>
                <a:lnTo>
                  <a:pt x="2331" y="13087"/>
                </a:lnTo>
                <a:lnTo>
                  <a:pt x="1793" y="14222"/>
                </a:lnTo>
                <a:lnTo>
                  <a:pt x="1315" y="15417"/>
                </a:lnTo>
                <a:lnTo>
                  <a:pt x="956" y="16612"/>
                </a:lnTo>
                <a:lnTo>
                  <a:pt x="598" y="17867"/>
                </a:lnTo>
                <a:lnTo>
                  <a:pt x="299" y="19062"/>
                </a:lnTo>
                <a:lnTo>
                  <a:pt x="120" y="20317"/>
                </a:lnTo>
                <a:lnTo>
                  <a:pt x="0" y="21512"/>
                </a:lnTo>
                <a:lnTo>
                  <a:pt x="0" y="22767"/>
                </a:lnTo>
                <a:lnTo>
                  <a:pt x="0" y="23962"/>
                </a:lnTo>
                <a:lnTo>
                  <a:pt x="180" y="25217"/>
                </a:lnTo>
                <a:lnTo>
                  <a:pt x="419" y="26412"/>
                </a:lnTo>
                <a:lnTo>
                  <a:pt x="777" y="27607"/>
                </a:lnTo>
                <a:lnTo>
                  <a:pt x="1255" y="28743"/>
                </a:lnTo>
                <a:lnTo>
                  <a:pt x="1853" y="29758"/>
                </a:lnTo>
                <a:lnTo>
                  <a:pt x="2510" y="30774"/>
                </a:lnTo>
                <a:lnTo>
                  <a:pt x="3227" y="31730"/>
                </a:lnTo>
                <a:lnTo>
                  <a:pt x="4064" y="32627"/>
                </a:lnTo>
                <a:lnTo>
                  <a:pt x="4900" y="33403"/>
                </a:lnTo>
                <a:lnTo>
                  <a:pt x="5856" y="34180"/>
                </a:lnTo>
                <a:lnTo>
                  <a:pt x="6872" y="34897"/>
                </a:lnTo>
                <a:lnTo>
                  <a:pt x="7948" y="35555"/>
                </a:lnTo>
                <a:lnTo>
                  <a:pt x="9083" y="36092"/>
                </a:lnTo>
                <a:lnTo>
                  <a:pt x="10219" y="36630"/>
                </a:lnTo>
                <a:lnTo>
                  <a:pt x="11414" y="37049"/>
                </a:lnTo>
                <a:lnTo>
                  <a:pt x="12609" y="37407"/>
                </a:lnTo>
                <a:lnTo>
                  <a:pt x="13864" y="37766"/>
                </a:lnTo>
                <a:lnTo>
                  <a:pt x="15119" y="38005"/>
                </a:lnTo>
                <a:lnTo>
                  <a:pt x="16433" y="38184"/>
                </a:lnTo>
                <a:lnTo>
                  <a:pt x="17688" y="38303"/>
                </a:lnTo>
                <a:lnTo>
                  <a:pt x="20257" y="38303"/>
                </a:lnTo>
                <a:lnTo>
                  <a:pt x="21512" y="38184"/>
                </a:lnTo>
                <a:lnTo>
                  <a:pt x="22767" y="38064"/>
                </a:lnTo>
                <a:lnTo>
                  <a:pt x="24022" y="37825"/>
                </a:lnTo>
                <a:lnTo>
                  <a:pt x="25217" y="37467"/>
                </a:lnTo>
                <a:lnTo>
                  <a:pt x="26353" y="37108"/>
                </a:lnTo>
                <a:lnTo>
                  <a:pt x="27488" y="36630"/>
                </a:lnTo>
                <a:lnTo>
                  <a:pt x="28563" y="36092"/>
                </a:lnTo>
                <a:lnTo>
                  <a:pt x="29579" y="35495"/>
                </a:lnTo>
                <a:lnTo>
                  <a:pt x="30595" y="34838"/>
                </a:lnTo>
                <a:lnTo>
                  <a:pt x="31491" y="34061"/>
                </a:lnTo>
                <a:lnTo>
                  <a:pt x="32328" y="33224"/>
                </a:lnTo>
                <a:lnTo>
                  <a:pt x="33165" y="32268"/>
                </a:lnTo>
                <a:lnTo>
                  <a:pt x="33882" y="31252"/>
                </a:lnTo>
                <a:lnTo>
                  <a:pt x="34599" y="30177"/>
                </a:lnTo>
                <a:lnTo>
                  <a:pt x="35196" y="29041"/>
                </a:lnTo>
                <a:lnTo>
                  <a:pt x="35734" y="27906"/>
                </a:lnTo>
                <a:lnTo>
                  <a:pt x="36212" y="26711"/>
                </a:lnTo>
                <a:lnTo>
                  <a:pt x="36630" y="25516"/>
                </a:lnTo>
                <a:lnTo>
                  <a:pt x="36929" y="24261"/>
                </a:lnTo>
                <a:lnTo>
                  <a:pt x="37168" y="23006"/>
                </a:lnTo>
                <a:lnTo>
                  <a:pt x="37347" y="21751"/>
                </a:lnTo>
                <a:lnTo>
                  <a:pt x="37467" y="20496"/>
                </a:lnTo>
                <a:lnTo>
                  <a:pt x="37467" y="19241"/>
                </a:lnTo>
                <a:lnTo>
                  <a:pt x="37407" y="17927"/>
                </a:lnTo>
                <a:lnTo>
                  <a:pt x="37288" y="16672"/>
                </a:lnTo>
                <a:lnTo>
                  <a:pt x="37108" y="15417"/>
                </a:lnTo>
                <a:lnTo>
                  <a:pt x="36810" y="14162"/>
                </a:lnTo>
                <a:lnTo>
                  <a:pt x="36571" y="13385"/>
                </a:lnTo>
                <a:lnTo>
                  <a:pt x="36272" y="12609"/>
                </a:lnTo>
                <a:lnTo>
                  <a:pt x="35973" y="11832"/>
                </a:lnTo>
                <a:lnTo>
                  <a:pt x="35615" y="11055"/>
                </a:lnTo>
                <a:lnTo>
                  <a:pt x="35256" y="10338"/>
                </a:lnTo>
                <a:lnTo>
                  <a:pt x="34898" y="9621"/>
                </a:lnTo>
                <a:lnTo>
                  <a:pt x="34001" y="8187"/>
                </a:lnTo>
                <a:lnTo>
                  <a:pt x="32985" y="6872"/>
                </a:lnTo>
                <a:lnTo>
                  <a:pt x="31850" y="5677"/>
                </a:lnTo>
                <a:lnTo>
                  <a:pt x="30655" y="4542"/>
                </a:lnTo>
                <a:lnTo>
                  <a:pt x="29340" y="3526"/>
                </a:lnTo>
                <a:lnTo>
                  <a:pt x="28085" y="2630"/>
                </a:lnTo>
                <a:lnTo>
                  <a:pt x="26771" y="1912"/>
                </a:lnTo>
                <a:lnTo>
                  <a:pt x="25396" y="1255"/>
                </a:lnTo>
                <a:lnTo>
                  <a:pt x="23962" y="717"/>
                </a:lnTo>
                <a:lnTo>
                  <a:pt x="22648" y="299"/>
                </a:lnTo>
                <a:lnTo>
                  <a:pt x="21333" y="0"/>
                </a:lnTo>
                <a:close/>
              </a:path>
            </a:pathLst>
          </a:custGeom>
          <a:solidFill>
            <a:srgbClr val="140E4F">
              <a:alpha val="57309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" name="Google Shape;34;p2"/>
          <p:cNvSpPr/>
          <p:nvPr/>
        </p:nvSpPr>
        <p:spPr>
          <a:xfrm rot="-10076712">
            <a:off x="11034689" y="3267535"/>
            <a:ext cx="1240441" cy="928907"/>
          </a:xfrm>
          <a:custGeom>
            <a:avLst/>
            <a:gdLst/>
            <a:ahLst/>
            <a:cxnLst/>
            <a:rect l="l" t="t" r="r" b="b"/>
            <a:pathLst>
              <a:path w="38304" h="28684" extrusionOk="0">
                <a:moveTo>
                  <a:pt x="33404" y="2690"/>
                </a:moveTo>
                <a:lnTo>
                  <a:pt x="34061" y="5200"/>
                </a:lnTo>
                <a:lnTo>
                  <a:pt x="34778" y="7769"/>
                </a:lnTo>
                <a:lnTo>
                  <a:pt x="35017" y="9084"/>
                </a:lnTo>
                <a:lnTo>
                  <a:pt x="35256" y="10398"/>
                </a:lnTo>
                <a:lnTo>
                  <a:pt x="35316" y="11713"/>
                </a:lnTo>
                <a:lnTo>
                  <a:pt x="35316" y="12370"/>
                </a:lnTo>
                <a:lnTo>
                  <a:pt x="35316" y="12968"/>
                </a:lnTo>
                <a:lnTo>
                  <a:pt x="33344" y="12251"/>
                </a:lnTo>
                <a:lnTo>
                  <a:pt x="31313" y="11593"/>
                </a:lnTo>
                <a:lnTo>
                  <a:pt x="29281" y="10996"/>
                </a:lnTo>
                <a:lnTo>
                  <a:pt x="27249" y="10458"/>
                </a:lnTo>
                <a:lnTo>
                  <a:pt x="25277" y="9861"/>
                </a:lnTo>
                <a:lnTo>
                  <a:pt x="23186" y="9323"/>
                </a:lnTo>
                <a:lnTo>
                  <a:pt x="22170" y="9084"/>
                </a:lnTo>
                <a:lnTo>
                  <a:pt x="21094" y="8904"/>
                </a:lnTo>
                <a:lnTo>
                  <a:pt x="20079" y="8785"/>
                </a:lnTo>
                <a:lnTo>
                  <a:pt x="19063" y="8665"/>
                </a:lnTo>
                <a:lnTo>
                  <a:pt x="26233" y="5678"/>
                </a:lnTo>
                <a:lnTo>
                  <a:pt x="33404" y="2690"/>
                </a:lnTo>
                <a:close/>
                <a:moveTo>
                  <a:pt x="17330" y="9442"/>
                </a:moveTo>
                <a:lnTo>
                  <a:pt x="17330" y="9502"/>
                </a:lnTo>
                <a:lnTo>
                  <a:pt x="17270" y="9622"/>
                </a:lnTo>
                <a:lnTo>
                  <a:pt x="17091" y="9980"/>
                </a:lnTo>
                <a:lnTo>
                  <a:pt x="16493" y="10936"/>
                </a:lnTo>
                <a:lnTo>
                  <a:pt x="15358" y="12490"/>
                </a:lnTo>
                <a:lnTo>
                  <a:pt x="14223" y="14342"/>
                </a:lnTo>
                <a:lnTo>
                  <a:pt x="13147" y="16195"/>
                </a:lnTo>
                <a:lnTo>
                  <a:pt x="10996" y="19959"/>
                </a:lnTo>
                <a:lnTo>
                  <a:pt x="10697" y="20676"/>
                </a:lnTo>
                <a:lnTo>
                  <a:pt x="10338" y="21513"/>
                </a:lnTo>
                <a:lnTo>
                  <a:pt x="9920" y="22349"/>
                </a:lnTo>
                <a:lnTo>
                  <a:pt x="9741" y="22708"/>
                </a:lnTo>
                <a:lnTo>
                  <a:pt x="9502" y="22947"/>
                </a:lnTo>
                <a:lnTo>
                  <a:pt x="9263" y="23126"/>
                </a:lnTo>
                <a:lnTo>
                  <a:pt x="8964" y="23186"/>
                </a:lnTo>
                <a:lnTo>
                  <a:pt x="8665" y="23186"/>
                </a:lnTo>
                <a:lnTo>
                  <a:pt x="8367" y="23126"/>
                </a:lnTo>
                <a:lnTo>
                  <a:pt x="8068" y="23007"/>
                </a:lnTo>
                <a:lnTo>
                  <a:pt x="7709" y="22827"/>
                </a:lnTo>
                <a:lnTo>
                  <a:pt x="6992" y="22349"/>
                </a:lnTo>
                <a:lnTo>
                  <a:pt x="6275" y="21812"/>
                </a:lnTo>
                <a:lnTo>
                  <a:pt x="5618" y="21274"/>
                </a:lnTo>
                <a:lnTo>
                  <a:pt x="4602" y="20318"/>
                </a:lnTo>
                <a:lnTo>
                  <a:pt x="3945" y="19660"/>
                </a:lnTo>
                <a:lnTo>
                  <a:pt x="3347" y="19003"/>
                </a:lnTo>
                <a:lnTo>
                  <a:pt x="2750" y="18286"/>
                </a:lnTo>
                <a:lnTo>
                  <a:pt x="2272" y="17509"/>
                </a:lnTo>
                <a:lnTo>
                  <a:pt x="2032" y="17031"/>
                </a:lnTo>
                <a:lnTo>
                  <a:pt x="1913" y="16673"/>
                </a:lnTo>
                <a:lnTo>
                  <a:pt x="1853" y="16493"/>
                </a:lnTo>
                <a:lnTo>
                  <a:pt x="1913" y="16314"/>
                </a:lnTo>
                <a:lnTo>
                  <a:pt x="1973" y="16195"/>
                </a:lnTo>
                <a:lnTo>
                  <a:pt x="2092" y="16015"/>
                </a:lnTo>
                <a:lnTo>
                  <a:pt x="2331" y="15836"/>
                </a:lnTo>
                <a:lnTo>
                  <a:pt x="2570" y="15657"/>
                </a:lnTo>
                <a:lnTo>
                  <a:pt x="3228" y="15418"/>
                </a:lnTo>
                <a:lnTo>
                  <a:pt x="4542" y="14999"/>
                </a:lnTo>
                <a:lnTo>
                  <a:pt x="17330" y="9442"/>
                </a:lnTo>
                <a:close/>
                <a:moveTo>
                  <a:pt x="18107" y="9263"/>
                </a:moveTo>
                <a:lnTo>
                  <a:pt x="18286" y="9323"/>
                </a:lnTo>
                <a:lnTo>
                  <a:pt x="18824" y="9382"/>
                </a:lnTo>
                <a:lnTo>
                  <a:pt x="20437" y="9622"/>
                </a:lnTo>
                <a:lnTo>
                  <a:pt x="21991" y="9920"/>
                </a:lnTo>
                <a:lnTo>
                  <a:pt x="23724" y="10219"/>
                </a:lnTo>
                <a:lnTo>
                  <a:pt x="25516" y="10637"/>
                </a:lnTo>
                <a:lnTo>
                  <a:pt x="27249" y="11115"/>
                </a:lnTo>
                <a:lnTo>
                  <a:pt x="28922" y="11593"/>
                </a:lnTo>
                <a:lnTo>
                  <a:pt x="32388" y="12669"/>
                </a:lnTo>
                <a:lnTo>
                  <a:pt x="33046" y="12908"/>
                </a:lnTo>
                <a:lnTo>
                  <a:pt x="33822" y="13267"/>
                </a:lnTo>
                <a:lnTo>
                  <a:pt x="34599" y="13446"/>
                </a:lnTo>
                <a:lnTo>
                  <a:pt x="34958" y="13506"/>
                </a:lnTo>
                <a:lnTo>
                  <a:pt x="35256" y="13506"/>
                </a:lnTo>
                <a:lnTo>
                  <a:pt x="35137" y="14043"/>
                </a:lnTo>
                <a:lnTo>
                  <a:pt x="34958" y="14641"/>
                </a:lnTo>
                <a:lnTo>
                  <a:pt x="34539" y="15776"/>
                </a:lnTo>
                <a:lnTo>
                  <a:pt x="34061" y="16852"/>
                </a:lnTo>
                <a:lnTo>
                  <a:pt x="33404" y="17868"/>
                </a:lnTo>
                <a:lnTo>
                  <a:pt x="32687" y="18884"/>
                </a:lnTo>
                <a:lnTo>
                  <a:pt x="31850" y="19780"/>
                </a:lnTo>
                <a:lnTo>
                  <a:pt x="30954" y="20676"/>
                </a:lnTo>
                <a:lnTo>
                  <a:pt x="29938" y="21453"/>
                </a:lnTo>
                <a:lnTo>
                  <a:pt x="28922" y="22230"/>
                </a:lnTo>
                <a:lnTo>
                  <a:pt x="27847" y="22887"/>
                </a:lnTo>
                <a:lnTo>
                  <a:pt x="26711" y="23544"/>
                </a:lnTo>
                <a:lnTo>
                  <a:pt x="25576" y="24082"/>
                </a:lnTo>
                <a:lnTo>
                  <a:pt x="24441" y="24501"/>
                </a:lnTo>
                <a:lnTo>
                  <a:pt x="23305" y="24919"/>
                </a:lnTo>
                <a:lnTo>
                  <a:pt x="22170" y="25218"/>
                </a:lnTo>
                <a:lnTo>
                  <a:pt x="21035" y="25457"/>
                </a:lnTo>
                <a:lnTo>
                  <a:pt x="21035" y="25457"/>
                </a:lnTo>
                <a:lnTo>
                  <a:pt x="21094" y="25277"/>
                </a:lnTo>
                <a:lnTo>
                  <a:pt x="21035" y="25098"/>
                </a:lnTo>
                <a:lnTo>
                  <a:pt x="20915" y="24979"/>
                </a:lnTo>
                <a:lnTo>
                  <a:pt x="20796" y="25038"/>
                </a:lnTo>
                <a:lnTo>
                  <a:pt x="20736" y="25038"/>
                </a:lnTo>
                <a:lnTo>
                  <a:pt x="20796" y="24919"/>
                </a:lnTo>
                <a:lnTo>
                  <a:pt x="20796" y="24680"/>
                </a:lnTo>
                <a:lnTo>
                  <a:pt x="20736" y="23963"/>
                </a:lnTo>
                <a:lnTo>
                  <a:pt x="20497" y="22887"/>
                </a:lnTo>
                <a:lnTo>
                  <a:pt x="20198" y="21752"/>
                </a:lnTo>
                <a:lnTo>
                  <a:pt x="19541" y="19421"/>
                </a:lnTo>
                <a:lnTo>
                  <a:pt x="19123" y="18107"/>
                </a:lnTo>
                <a:lnTo>
                  <a:pt x="18704" y="16195"/>
                </a:lnTo>
                <a:lnTo>
                  <a:pt x="18346" y="14282"/>
                </a:lnTo>
                <a:lnTo>
                  <a:pt x="18107" y="12370"/>
                </a:lnTo>
                <a:lnTo>
                  <a:pt x="17987" y="10458"/>
                </a:lnTo>
                <a:lnTo>
                  <a:pt x="19003" y="11713"/>
                </a:lnTo>
                <a:lnTo>
                  <a:pt x="20138" y="13028"/>
                </a:lnTo>
                <a:lnTo>
                  <a:pt x="21274" y="14223"/>
                </a:lnTo>
                <a:lnTo>
                  <a:pt x="22529" y="15418"/>
                </a:lnTo>
                <a:lnTo>
                  <a:pt x="23783" y="16613"/>
                </a:lnTo>
                <a:lnTo>
                  <a:pt x="25038" y="17688"/>
                </a:lnTo>
                <a:lnTo>
                  <a:pt x="26353" y="18764"/>
                </a:lnTo>
                <a:lnTo>
                  <a:pt x="27668" y="19840"/>
                </a:lnTo>
                <a:lnTo>
                  <a:pt x="28146" y="20198"/>
                </a:lnTo>
                <a:lnTo>
                  <a:pt x="28803" y="20736"/>
                </a:lnTo>
                <a:lnTo>
                  <a:pt x="29161" y="20915"/>
                </a:lnTo>
                <a:lnTo>
                  <a:pt x="29520" y="21095"/>
                </a:lnTo>
                <a:lnTo>
                  <a:pt x="29819" y="21095"/>
                </a:lnTo>
                <a:lnTo>
                  <a:pt x="29938" y="21035"/>
                </a:lnTo>
                <a:lnTo>
                  <a:pt x="29998" y="20975"/>
                </a:lnTo>
                <a:lnTo>
                  <a:pt x="30058" y="20855"/>
                </a:lnTo>
                <a:lnTo>
                  <a:pt x="30058" y="20736"/>
                </a:lnTo>
                <a:lnTo>
                  <a:pt x="29998" y="20437"/>
                </a:lnTo>
                <a:lnTo>
                  <a:pt x="29759" y="20198"/>
                </a:lnTo>
                <a:lnTo>
                  <a:pt x="29460" y="19899"/>
                </a:lnTo>
                <a:lnTo>
                  <a:pt x="28743" y="19421"/>
                </a:lnTo>
                <a:lnTo>
                  <a:pt x="28265" y="19123"/>
                </a:lnTo>
                <a:lnTo>
                  <a:pt x="26950" y="18107"/>
                </a:lnTo>
                <a:lnTo>
                  <a:pt x="25636" y="17091"/>
                </a:lnTo>
                <a:lnTo>
                  <a:pt x="24321" y="16015"/>
                </a:lnTo>
                <a:lnTo>
                  <a:pt x="23066" y="14880"/>
                </a:lnTo>
                <a:lnTo>
                  <a:pt x="21871" y="13745"/>
                </a:lnTo>
                <a:lnTo>
                  <a:pt x="20676" y="12550"/>
                </a:lnTo>
                <a:lnTo>
                  <a:pt x="19481" y="11295"/>
                </a:lnTo>
                <a:lnTo>
                  <a:pt x="18943" y="10697"/>
                </a:lnTo>
                <a:lnTo>
                  <a:pt x="18465" y="10040"/>
                </a:lnTo>
                <a:lnTo>
                  <a:pt x="18047" y="9502"/>
                </a:lnTo>
                <a:lnTo>
                  <a:pt x="17987" y="9382"/>
                </a:lnTo>
                <a:lnTo>
                  <a:pt x="17987" y="9263"/>
                </a:lnTo>
                <a:close/>
                <a:moveTo>
                  <a:pt x="17509" y="9861"/>
                </a:moveTo>
                <a:lnTo>
                  <a:pt x="17390" y="10876"/>
                </a:lnTo>
                <a:lnTo>
                  <a:pt x="17390" y="11832"/>
                </a:lnTo>
                <a:lnTo>
                  <a:pt x="17390" y="12848"/>
                </a:lnTo>
                <a:lnTo>
                  <a:pt x="17509" y="13804"/>
                </a:lnTo>
                <a:lnTo>
                  <a:pt x="17629" y="14820"/>
                </a:lnTo>
                <a:lnTo>
                  <a:pt x="17808" y="15776"/>
                </a:lnTo>
                <a:lnTo>
                  <a:pt x="18286" y="17748"/>
                </a:lnTo>
                <a:lnTo>
                  <a:pt x="19302" y="21692"/>
                </a:lnTo>
                <a:lnTo>
                  <a:pt x="19780" y="23604"/>
                </a:lnTo>
                <a:lnTo>
                  <a:pt x="19959" y="24620"/>
                </a:lnTo>
                <a:lnTo>
                  <a:pt x="20138" y="25576"/>
                </a:lnTo>
                <a:lnTo>
                  <a:pt x="18764" y="25696"/>
                </a:lnTo>
                <a:lnTo>
                  <a:pt x="17449" y="25696"/>
                </a:lnTo>
                <a:lnTo>
                  <a:pt x="16135" y="25576"/>
                </a:lnTo>
                <a:lnTo>
                  <a:pt x="14820" y="25457"/>
                </a:lnTo>
                <a:lnTo>
                  <a:pt x="13506" y="25158"/>
                </a:lnTo>
                <a:lnTo>
                  <a:pt x="12191" y="24799"/>
                </a:lnTo>
                <a:lnTo>
                  <a:pt x="10936" y="24321"/>
                </a:lnTo>
                <a:lnTo>
                  <a:pt x="9741" y="23843"/>
                </a:lnTo>
                <a:lnTo>
                  <a:pt x="9980" y="23544"/>
                </a:lnTo>
                <a:lnTo>
                  <a:pt x="10219" y="23186"/>
                </a:lnTo>
                <a:lnTo>
                  <a:pt x="10637" y="22409"/>
                </a:lnTo>
                <a:lnTo>
                  <a:pt x="10996" y="21573"/>
                </a:lnTo>
                <a:lnTo>
                  <a:pt x="11354" y="20855"/>
                </a:lnTo>
                <a:lnTo>
                  <a:pt x="13386" y="17031"/>
                </a:lnTo>
                <a:lnTo>
                  <a:pt x="15418" y="13446"/>
                </a:lnTo>
                <a:lnTo>
                  <a:pt x="17509" y="9861"/>
                </a:lnTo>
                <a:close/>
                <a:moveTo>
                  <a:pt x="35256" y="1973"/>
                </a:moveTo>
                <a:lnTo>
                  <a:pt x="35735" y="3228"/>
                </a:lnTo>
                <a:lnTo>
                  <a:pt x="36213" y="4542"/>
                </a:lnTo>
                <a:lnTo>
                  <a:pt x="36631" y="5857"/>
                </a:lnTo>
                <a:lnTo>
                  <a:pt x="36989" y="7231"/>
                </a:lnTo>
                <a:lnTo>
                  <a:pt x="37228" y="8546"/>
                </a:lnTo>
                <a:lnTo>
                  <a:pt x="37408" y="9920"/>
                </a:lnTo>
                <a:lnTo>
                  <a:pt x="37467" y="11295"/>
                </a:lnTo>
                <a:lnTo>
                  <a:pt x="37348" y="12729"/>
                </a:lnTo>
                <a:lnTo>
                  <a:pt x="37288" y="13386"/>
                </a:lnTo>
                <a:lnTo>
                  <a:pt x="37169" y="14043"/>
                </a:lnTo>
                <a:lnTo>
                  <a:pt x="36989" y="14760"/>
                </a:lnTo>
                <a:lnTo>
                  <a:pt x="36750" y="15418"/>
                </a:lnTo>
                <a:lnTo>
                  <a:pt x="36511" y="16075"/>
                </a:lnTo>
                <a:lnTo>
                  <a:pt x="36213" y="16732"/>
                </a:lnTo>
                <a:lnTo>
                  <a:pt x="35495" y="17987"/>
                </a:lnTo>
                <a:lnTo>
                  <a:pt x="34659" y="19182"/>
                </a:lnTo>
                <a:lnTo>
                  <a:pt x="33763" y="20377"/>
                </a:lnTo>
                <a:lnTo>
                  <a:pt x="32687" y="21453"/>
                </a:lnTo>
                <a:lnTo>
                  <a:pt x="31611" y="22469"/>
                </a:lnTo>
                <a:lnTo>
                  <a:pt x="30416" y="23425"/>
                </a:lnTo>
                <a:lnTo>
                  <a:pt x="29161" y="24321"/>
                </a:lnTo>
                <a:lnTo>
                  <a:pt x="27847" y="25098"/>
                </a:lnTo>
                <a:lnTo>
                  <a:pt x="26532" y="25815"/>
                </a:lnTo>
                <a:lnTo>
                  <a:pt x="25158" y="26413"/>
                </a:lnTo>
                <a:lnTo>
                  <a:pt x="23843" y="26891"/>
                </a:lnTo>
                <a:lnTo>
                  <a:pt x="22469" y="27309"/>
                </a:lnTo>
                <a:lnTo>
                  <a:pt x="21154" y="27548"/>
                </a:lnTo>
                <a:lnTo>
                  <a:pt x="20437" y="27668"/>
                </a:lnTo>
                <a:lnTo>
                  <a:pt x="19660" y="27727"/>
                </a:lnTo>
                <a:lnTo>
                  <a:pt x="18107" y="27727"/>
                </a:lnTo>
                <a:lnTo>
                  <a:pt x="16553" y="27548"/>
                </a:lnTo>
                <a:lnTo>
                  <a:pt x="14999" y="27309"/>
                </a:lnTo>
                <a:lnTo>
                  <a:pt x="13506" y="26951"/>
                </a:lnTo>
                <a:lnTo>
                  <a:pt x="12012" y="26472"/>
                </a:lnTo>
                <a:lnTo>
                  <a:pt x="10578" y="25994"/>
                </a:lnTo>
                <a:lnTo>
                  <a:pt x="9143" y="25397"/>
                </a:lnTo>
                <a:lnTo>
                  <a:pt x="8367" y="25038"/>
                </a:lnTo>
                <a:lnTo>
                  <a:pt x="7650" y="24680"/>
                </a:lnTo>
                <a:lnTo>
                  <a:pt x="6932" y="24262"/>
                </a:lnTo>
                <a:lnTo>
                  <a:pt x="6335" y="23843"/>
                </a:lnTo>
                <a:lnTo>
                  <a:pt x="5678" y="23365"/>
                </a:lnTo>
                <a:lnTo>
                  <a:pt x="5140" y="22827"/>
                </a:lnTo>
                <a:lnTo>
                  <a:pt x="4602" y="22290"/>
                </a:lnTo>
                <a:lnTo>
                  <a:pt x="4064" y="21752"/>
                </a:lnTo>
                <a:lnTo>
                  <a:pt x="3108" y="20557"/>
                </a:lnTo>
                <a:lnTo>
                  <a:pt x="2272" y="19302"/>
                </a:lnTo>
                <a:lnTo>
                  <a:pt x="1435" y="17927"/>
                </a:lnTo>
                <a:lnTo>
                  <a:pt x="658" y="16434"/>
                </a:lnTo>
                <a:lnTo>
                  <a:pt x="957" y="16374"/>
                </a:lnTo>
                <a:lnTo>
                  <a:pt x="1136" y="16434"/>
                </a:lnTo>
                <a:lnTo>
                  <a:pt x="1256" y="16434"/>
                </a:lnTo>
                <a:lnTo>
                  <a:pt x="1315" y="16553"/>
                </a:lnTo>
                <a:lnTo>
                  <a:pt x="1435" y="16912"/>
                </a:lnTo>
                <a:lnTo>
                  <a:pt x="1554" y="17449"/>
                </a:lnTo>
                <a:lnTo>
                  <a:pt x="1734" y="17808"/>
                </a:lnTo>
                <a:lnTo>
                  <a:pt x="1973" y="18226"/>
                </a:lnTo>
                <a:lnTo>
                  <a:pt x="2511" y="18943"/>
                </a:lnTo>
                <a:lnTo>
                  <a:pt x="3048" y="19660"/>
                </a:lnTo>
                <a:lnTo>
                  <a:pt x="3646" y="20377"/>
                </a:lnTo>
                <a:lnTo>
                  <a:pt x="4303" y="20975"/>
                </a:lnTo>
                <a:lnTo>
                  <a:pt x="4961" y="21632"/>
                </a:lnTo>
                <a:lnTo>
                  <a:pt x="5678" y="22230"/>
                </a:lnTo>
                <a:lnTo>
                  <a:pt x="6395" y="22827"/>
                </a:lnTo>
                <a:lnTo>
                  <a:pt x="7231" y="23365"/>
                </a:lnTo>
                <a:lnTo>
                  <a:pt x="8008" y="23903"/>
                </a:lnTo>
                <a:lnTo>
                  <a:pt x="8845" y="24381"/>
                </a:lnTo>
                <a:lnTo>
                  <a:pt x="9681" y="24799"/>
                </a:lnTo>
                <a:lnTo>
                  <a:pt x="10578" y="25158"/>
                </a:lnTo>
                <a:lnTo>
                  <a:pt x="11414" y="25516"/>
                </a:lnTo>
                <a:lnTo>
                  <a:pt x="12310" y="25815"/>
                </a:lnTo>
                <a:lnTo>
                  <a:pt x="13147" y="26054"/>
                </a:lnTo>
                <a:lnTo>
                  <a:pt x="13984" y="26233"/>
                </a:lnTo>
                <a:lnTo>
                  <a:pt x="14820" y="26413"/>
                </a:lnTo>
                <a:lnTo>
                  <a:pt x="15716" y="26532"/>
                </a:lnTo>
                <a:lnTo>
                  <a:pt x="16553" y="26592"/>
                </a:lnTo>
                <a:lnTo>
                  <a:pt x="17449" y="26652"/>
                </a:lnTo>
                <a:lnTo>
                  <a:pt x="18346" y="26652"/>
                </a:lnTo>
                <a:lnTo>
                  <a:pt x="19182" y="26592"/>
                </a:lnTo>
                <a:lnTo>
                  <a:pt x="20079" y="26532"/>
                </a:lnTo>
                <a:lnTo>
                  <a:pt x="20915" y="26413"/>
                </a:lnTo>
                <a:lnTo>
                  <a:pt x="21812" y="26233"/>
                </a:lnTo>
                <a:lnTo>
                  <a:pt x="22648" y="26054"/>
                </a:lnTo>
                <a:lnTo>
                  <a:pt x="23485" y="25815"/>
                </a:lnTo>
                <a:lnTo>
                  <a:pt x="24321" y="25516"/>
                </a:lnTo>
                <a:lnTo>
                  <a:pt x="25158" y="25218"/>
                </a:lnTo>
                <a:lnTo>
                  <a:pt x="26592" y="24620"/>
                </a:lnTo>
                <a:lnTo>
                  <a:pt x="28026" y="23843"/>
                </a:lnTo>
                <a:lnTo>
                  <a:pt x="29341" y="22947"/>
                </a:lnTo>
                <a:lnTo>
                  <a:pt x="30596" y="21991"/>
                </a:lnTo>
                <a:lnTo>
                  <a:pt x="31791" y="20975"/>
                </a:lnTo>
                <a:lnTo>
                  <a:pt x="32328" y="20377"/>
                </a:lnTo>
                <a:lnTo>
                  <a:pt x="32866" y="19780"/>
                </a:lnTo>
                <a:lnTo>
                  <a:pt x="33344" y="19182"/>
                </a:lnTo>
                <a:lnTo>
                  <a:pt x="33822" y="18525"/>
                </a:lnTo>
                <a:lnTo>
                  <a:pt x="34241" y="17868"/>
                </a:lnTo>
                <a:lnTo>
                  <a:pt x="34659" y="17151"/>
                </a:lnTo>
                <a:lnTo>
                  <a:pt x="35077" y="16314"/>
                </a:lnTo>
                <a:lnTo>
                  <a:pt x="35436" y="15478"/>
                </a:lnTo>
                <a:lnTo>
                  <a:pt x="35675" y="14581"/>
                </a:lnTo>
                <a:lnTo>
                  <a:pt x="35914" y="13745"/>
                </a:lnTo>
                <a:lnTo>
                  <a:pt x="36033" y="12848"/>
                </a:lnTo>
                <a:lnTo>
                  <a:pt x="36033" y="11892"/>
                </a:lnTo>
                <a:lnTo>
                  <a:pt x="36033" y="10996"/>
                </a:lnTo>
                <a:lnTo>
                  <a:pt x="35914" y="10040"/>
                </a:lnTo>
                <a:lnTo>
                  <a:pt x="35735" y="8904"/>
                </a:lnTo>
                <a:lnTo>
                  <a:pt x="35495" y="7769"/>
                </a:lnTo>
                <a:lnTo>
                  <a:pt x="34898" y="5439"/>
                </a:lnTo>
                <a:lnTo>
                  <a:pt x="34539" y="4303"/>
                </a:lnTo>
                <a:lnTo>
                  <a:pt x="34420" y="3706"/>
                </a:lnTo>
                <a:lnTo>
                  <a:pt x="34360" y="3168"/>
                </a:lnTo>
                <a:lnTo>
                  <a:pt x="34360" y="2630"/>
                </a:lnTo>
                <a:lnTo>
                  <a:pt x="34360" y="2451"/>
                </a:lnTo>
                <a:lnTo>
                  <a:pt x="34420" y="2331"/>
                </a:lnTo>
                <a:lnTo>
                  <a:pt x="34480" y="2272"/>
                </a:lnTo>
                <a:lnTo>
                  <a:pt x="34659" y="2212"/>
                </a:lnTo>
                <a:lnTo>
                  <a:pt x="35256" y="1973"/>
                </a:lnTo>
                <a:close/>
                <a:moveTo>
                  <a:pt x="35137" y="1"/>
                </a:moveTo>
                <a:lnTo>
                  <a:pt x="34958" y="120"/>
                </a:lnTo>
                <a:lnTo>
                  <a:pt x="34838" y="240"/>
                </a:lnTo>
                <a:lnTo>
                  <a:pt x="34778" y="479"/>
                </a:lnTo>
                <a:lnTo>
                  <a:pt x="34778" y="658"/>
                </a:lnTo>
                <a:lnTo>
                  <a:pt x="34838" y="897"/>
                </a:lnTo>
                <a:lnTo>
                  <a:pt x="34420" y="1017"/>
                </a:lnTo>
                <a:lnTo>
                  <a:pt x="34002" y="1077"/>
                </a:lnTo>
                <a:lnTo>
                  <a:pt x="33643" y="1136"/>
                </a:lnTo>
                <a:lnTo>
                  <a:pt x="33285" y="1256"/>
                </a:lnTo>
                <a:lnTo>
                  <a:pt x="32986" y="1435"/>
                </a:lnTo>
                <a:lnTo>
                  <a:pt x="32567" y="1674"/>
                </a:lnTo>
                <a:lnTo>
                  <a:pt x="32149" y="1973"/>
                </a:lnTo>
                <a:lnTo>
                  <a:pt x="31671" y="2152"/>
                </a:lnTo>
                <a:lnTo>
                  <a:pt x="26652" y="4244"/>
                </a:lnTo>
                <a:lnTo>
                  <a:pt x="21513" y="6395"/>
                </a:lnTo>
                <a:lnTo>
                  <a:pt x="16314" y="8606"/>
                </a:lnTo>
                <a:lnTo>
                  <a:pt x="11474" y="10757"/>
                </a:lnTo>
                <a:lnTo>
                  <a:pt x="6693" y="12968"/>
                </a:lnTo>
                <a:lnTo>
                  <a:pt x="5020" y="13685"/>
                </a:lnTo>
                <a:lnTo>
                  <a:pt x="3347" y="14402"/>
                </a:lnTo>
                <a:lnTo>
                  <a:pt x="2570" y="14760"/>
                </a:lnTo>
                <a:lnTo>
                  <a:pt x="1793" y="15179"/>
                </a:lnTo>
                <a:lnTo>
                  <a:pt x="1076" y="15657"/>
                </a:lnTo>
                <a:lnTo>
                  <a:pt x="479" y="16135"/>
                </a:lnTo>
                <a:lnTo>
                  <a:pt x="419" y="15956"/>
                </a:lnTo>
                <a:lnTo>
                  <a:pt x="359" y="15776"/>
                </a:lnTo>
                <a:lnTo>
                  <a:pt x="240" y="15717"/>
                </a:lnTo>
                <a:lnTo>
                  <a:pt x="61" y="15657"/>
                </a:lnTo>
                <a:lnTo>
                  <a:pt x="1" y="15836"/>
                </a:lnTo>
                <a:lnTo>
                  <a:pt x="1" y="16015"/>
                </a:lnTo>
                <a:lnTo>
                  <a:pt x="61" y="16374"/>
                </a:lnTo>
                <a:lnTo>
                  <a:pt x="180" y="16732"/>
                </a:lnTo>
                <a:lnTo>
                  <a:pt x="539" y="17629"/>
                </a:lnTo>
                <a:lnTo>
                  <a:pt x="1076" y="18704"/>
                </a:lnTo>
                <a:lnTo>
                  <a:pt x="2152" y="20676"/>
                </a:lnTo>
                <a:lnTo>
                  <a:pt x="2869" y="21812"/>
                </a:lnTo>
                <a:lnTo>
                  <a:pt x="3467" y="22648"/>
                </a:lnTo>
                <a:lnTo>
                  <a:pt x="4124" y="23365"/>
                </a:lnTo>
                <a:lnTo>
                  <a:pt x="4841" y="23963"/>
                </a:lnTo>
                <a:lnTo>
                  <a:pt x="5558" y="24560"/>
                </a:lnTo>
                <a:lnTo>
                  <a:pt x="6395" y="25098"/>
                </a:lnTo>
                <a:lnTo>
                  <a:pt x="7231" y="25576"/>
                </a:lnTo>
                <a:lnTo>
                  <a:pt x="8068" y="26054"/>
                </a:lnTo>
                <a:lnTo>
                  <a:pt x="8964" y="26472"/>
                </a:lnTo>
                <a:lnTo>
                  <a:pt x="10996" y="27249"/>
                </a:lnTo>
                <a:lnTo>
                  <a:pt x="12071" y="27548"/>
                </a:lnTo>
                <a:lnTo>
                  <a:pt x="13087" y="27847"/>
                </a:lnTo>
                <a:lnTo>
                  <a:pt x="14103" y="28146"/>
                </a:lnTo>
                <a:lnTo>
                  <a:pt x="15179" y="28325"/>
                </a:lnTo>
                <a:lnTo>
                  <a:pt x="16195" y="28504"/>
                </a:lnTo>
                <a:lnTo>
                  <a:pt x="17270" y="28624"/>
                </a:lnTo>
                <a:lnTo>
                  <a:pt x="18346" y="28683"/>
                </a:lnTo>
                <a:lnTo>
                  <a:pt x="19362" y="28683"/>
                </a:lnTo>
                <a:lnTo>
                  <a:pt x="20437" y="28624"/>
                </a:lnTo>
                <a:lnTo>
                  <a:pt x="21453" y="28504"/>
                </a:lnTo>
                <a:lnTo>
                  <a:pt x="22529" y="28265"/>
                </a:lnTo>
                <a:lnTo>
                  <a:pt x="23544" y="28026"/>
                </a:lnTo>
                <a:lnTo>
                  <a:pt x="24620" y="27668"/>
                </a:lnTo>
                <a:lnTo>
                  <a:pt x="25636" y="27249"/>
                </a:lnTo>
                <a:lnTo>
                  <a:pt x="27309" y="26413"/>
                </a:lnTo>
                <a:lnTo>
                  <a:pt x="28982" y="25457"/>
                </a:lnTo>
                <a:lnTo>
                  <a:pt x="30655" y="24321"/>
                </a:lnTo>
                <a:lnTo>
                  <a:pt x="31432" y="23724"/>
                </a:lnTo>
                <a:lnTo>
                  <a:pt x="32209" y="23126"/>
                </a:lnTo>
                <a:lnTo>
                  <a:pt x="32926" y="22469"/>
                </a:lnTo>
                <a:lnTo>
                  <a:pt x="33643" y="21812"/>
                </a:lnTo>
                <a:lnTo>
                  <a:pt x="34300" y="21095"/>
                </a:lnTo>
                <a:lnTo>
                  <a:pt x="34958" y="20377"/>
                </a:lnTo>
                <a:lnTo>
                  <a:pt x="35555" y="19601"/>
                </a:lnTo>
                <a:lnTo>
                  <a:pt x="36093" y="18824"/>
                </a:lnTo>
                <a:lnTo>
                  <a:pt x="36571" y="17987"/>
                </a:lnTo>
                <a:lnTo>
                  <a:pt x="37049" y="17151"/>
                </a:lnTo>
                <a:lnTo>
                  <a:pt x="37467" y="16135"/>
                </a:lnTo>
                <a:lnTo>
                  <a:pt x="37826" y="15059"/>
                </a:lnTo>
                <a:lnTo>
                  <a:pt x="38065" y="13984"/>
                </a:lnTo>
                <a:lnTo>
                  <a:pt x="38244" y="12968"/>
                </a:lnTo>
                <a:lnTo>
                  <a:pt x="38304" y="11892"/>
                </a:lnTo>
                <a:lnTo>
                  <a:pt x="38304" y="10757"/>
                </a:lnTo>
                <a:lnTo>
                  <a:pt x="38244" y="9681"/>
                </a:lnTo>
                <a:lnTo>
                  <a:pt x="38125" y="8606"/>
                </a:lnTo>
                <a:lnTo>
                  <a:pt x="37945" y="7530"/>
                </a:lnTo>
                <a:lnTo>
                  <a:pt x="37706" y="6454"/>
                </a:lnTo>
                <a:lnTo>
                  <a:pt x="37408" y="5379"/>
                </a:lnTo>
                <a:lnTo>
                  <a:pt x="37109" y="4363"/>
                </a:lnTo>
                <a:lnTo>
                  <a:pt x="36332" y="2272"/>
                </a:lnTo>
                <a:lnTo>
                  <a:pt x="35555" y="300"/>
                </a:lnTo>
                <a:lnTo>
                  <a:pt x="35436" y="61"/>
                </a:lnTo>
                <a:lnTo>
                  <a:pt x="35256" y="1"/>
                </a:lnTo>
                <a:close/>
              </a:path>
            </a:pathLst>
          </a:custGeom>
          <a:solidFill>
            <a:srgbClr val="140E4F">
              <a:alpha val="57309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" name="Google Shape;35;p2"/>
          <p:cNvSpPr/>
          <p:nvPr/>
        </p:nvSpPr>
        <p:spPr>
          <a:xfrm rot="-9290225">
            <a:off x="7423049" y="320277"/>
            <a:ext cx="1258563" cy="1383952"/>
          </a:xfrm>
          <a:custGeom>
            <a:avLst/>
            <a:gdLst/>
            <a:ahLst/>
            <a:cxnLst/>
            <a:rect l="l" t="t" r="r" b="b"/>
            <a:pathLst>
              <a:path w="34779" h="38244" extrusionOk="0">
                <a:moveTo>
                  <a:pt x="20975" y="9322"/>
                </a:moveTo>
                <a:lnTo>
                  <a:pt x="20855" y="9382"/>
                </a:lnTo>
                <a:lnTo>
                  <a:pt x="20258" y="9920"/>
                </a:lnTo>
                <a:lnTo>
                  <a:pt x="19839" y="10338"/>
                </a:lnTo>
                <a:lnTo>
                  <a:pt x="19421" y="10816"/>
                </a:lnTo>
                <a:lnTo>
                  <a:pt x="19122" y="11294"/>
                </a:lnTo>
                <a:lnTo>
                  <a:pt x="19003" y="11533"/>
                </a:lnTo>
                <a:lnTo>
                  <a:pt x="18943" y="11712"/>
                </a:lnTo>
                <a:lnTo>
                  <a:pt x="18943" y="11892"/>
                </a:lnTo>
                <a:lnTo>
                  <a:pt x="19003" y="12011"/>
                </a:lnTo>
                <a:lnTo>
                  <a:pt x="19182" y="12071"/>
                </a:lnTo>
                <a:lnTo>
                  <a:pt x="19421" y="12131"/>
                </a:lnTo>
                <a:lnTo>
                  <a:pt x="19541" y="12071"/>
                </a:lnTo>
                <a:lnTo>
                  <a:pt x="19720" y="11952"/>
                </a:lnTo>
                <a:lnTo>
                  <a:pt x="20019" y="11593"/>
                </a:lnTo>
                <a:lnTo>
                  <a:pt x="20497" y="10816"/>
                </a:lnTo>
                <a:lnTo>
                  <a:pt x="20676" y="10517"/>
                </a:lnTo>
                <a:lnTo>
                  <a:pt x="20915" y="9980"/>
                </a:lnTo>
                <a:lnTo>
                  <a:pt x="20975" y="9681"/>
                </a:lnTo>
                <a:lnTo>
                  <a:pt x="21034" y="9442"/>
                </a:lnTo>
                <a:lnTo>
                  <a:pt x="21034" y="9382"/>
                </a:lnTo>
                <a:lnTo>
                  <a:pt x="20975" y="9322"/>
                </a:lnTo>
                <a:close/>
                <a:moveTo>
                  <a:pt x="23245" y="15238"/>
                </a:moveTo>
                <a:lnTo>
                  <a:pt x="22827" y="15298"/>
                </a:lnTo>
                <a:lnTo>
                  <a:pt x="22708" y="15358"/>
                </a:lnTo>
                <a:lnTo>
                  <a:pt x="22588" y="15477"/>
                </a:lnTo>
                <a:lnTo>
                  <a:pt x="22588" y="15656"/>
                </a:lnTo>
                <a:lnTo>
                  <a:pt x="22708" y="15836"/>
                </a:lnTo>
                <a:lnTo>
                  <a:pt x="22827" y="15955"/>
                </a:lnTo>
                <a:lnTo>
                  <a:pt x="23126" y="16075"/>
                </a:lnTo>
                <a:lnTo>
                  <a:pt x="23843" y="16254"/>
                </a:lnTo>
                <a:lnTo>
                  <a:pt x="24560" y="16373"/>
                </a:lnTo>
                <a:lnTo>
                  <a:pt x="25277" y="16373"/>
                </a:lnTo>
                <a:lnTo>
                  <a:pt x="25755" y="16254"/>
                </a:lnTo>
                <a:lnTo>
                  <a:pt x="25934" y="16134"/>
                </a:lnTo>
                <a:lnTo>
                  <a:pt x="26054" y="16075"/>
                </a:lnTo>
                <a:lnTo>
                  <a:pt x="26054" y="16015"/>
                </a:lnTo>
                <a:lnTo>
                  <a:pt x="26054" y="15895"/>
                </a:lnTo>
                <a:lnTo>
                  <a:pt x="25815" y="15776"/>
                </a:lnTo>
                <a:lnTo>
                  <a:pt x="25038" y="15537"/>
                </a:lnTo>
                <a:lnTo>
                  <a:pt x="24440" y="15417"/>
                </a:lnTo>
                <a:lnTo>
                  <a:pt x="23843" y="15298"/>
                </a:lnTo>
                <a:lnTo>
                  <a:pt x="23245" y="15238"/>
                </a:lnTo>
                <a:close/>
                <a:moveTo>
                  <a:pt x="16792" y="18166"/>
                </a:moveTo>
                <a:lnTo>
                  <a:pt x="16553" y="18226"/>
                </a:lnTo>
                <a:lnTo>
                  <a:pt x="16075" y="18465"/>
                </a:lnTo>
                <a:lnTo>
                  <a:pt x="15776" y="18644"/>
                </a:lnTo>
                <a:lnTo>
                  <a:pt x="15358" y="19122"/>
                </a:lnTo>
                <a:lnTo>
                  <a:pt x="14939" y="19779"/>
                </a:lnTo>
                <a:lnTo>
                  <a:pt x="14760" y="20138"/>
                </a:lnTo>
                <a:lnTo>
                  <a:pt x="14641" y="20496"/>
                </a:lnTo>
                <a:lnTo>
                  <a:pt x="14641" y="20795"/>
                </a:lnTo>
                <a:lnTo>
                  <a:pt x="14641" y="20915"/>
                </a:lnTo>
                <a:lnTo>
                  <a:pt x="14700" y="21034"/>
                </a:lnTo>
                <a:lnTo>
                  <a:pt x="14820" y="21094"/>
                </a:lnTo>
                <a:lnTo>
                  <a:pt x="14939" y="21094"/>
                </a:lnTo>
                <a:lnTo>
                  <a:pt x="15059" y="21034"/>
                </a:lnTo>
                <a:lnTo>
                  <a:pt x="15238" y="20915"/>
                </a:lnTo>
                <a:lnTo>
                  <a:pt x="15537" y="20616"/>
                </a:lnTo>
                <a:lnTo>
                  <a:pt x="15895" y="20138"/>
                </a:lnTo>
                <a:lnTo>
                  <a:pt x="16553" y="19122"/>
                </a:lnTo>
                <a:lnTo>
                  <a:pt x="16971" y="18405"/>
                </a:lnTo>
                <a:lnTo>
                  <a:pt x="17031" y="18226"/>
                </a:lnTo>
                <a:lnTo>
                  <a:pt x="17031" y="18166"/>
                </a:lnTo>
                <a:close/>
                <a:moveTo>
                  <a:pt x="23365" y="22110"/>
                </a:moveTo>
                <a:lnTo>
                  <a:pt x="23245" y="22229"/>
                </a:lnTo>
                <a:lnTo>
                  <a:pt x="23245" y="22409"/>
                </a:lnTo>
                <a:lnTo>
                  <a:pt x="23245" y="22707"/>
                </a:lnTo>
                <a:lnTo>
                  <a:pt x="23245" y="22946"/>
                </a:lnTo>
                <a:lnTo>
                  <a:pt x="23305" y="23185"/>
                </a:lnTo>
                <a:lnTo>
                  <a:pt x="23425" y="23305"/>
                </a:lnTo>
                <a:lnTo>
                  <a:pt x="23544" y="23484"/>
                </a:lnTo>
                <a:lnTo>
                  <a:pt x="23783" y="23604"/>
                </a:lnTo>
                <a:lnTo>
                  <a:pt x="24261" y="23843"/>
                </a:lnTo>
                <a:lnTo>
                  <a:pt x="24560" y="23962"/>
                </a:lnTo>
                <a:lnTo>
                  <a:pt x="25098" y="23962"/>
                </a:lnTo>
                <a:lnTo>
                  <a:pt x="25337" y="23843"/>
                </a:lnTo>
                <a:lnTo>
                  <a:pt x="25516" y="23664"/>
                </a:lnTo>
                <a:lnTo>
                  <a:pt x="25695" y="23544"/>
                </a:lnTo>
                <a:lnTo>
                  <a:pt x="25755" y="23425"/>
                </a:lnTo>
                <a:lnTo>
                  <a:pt x="25695" y="23305"/>
                </a:lnTo>
                <a:lnTo>
                  <a:pt x="25636" y="23185"/>
                </a:lnTo>
                <a:lnTo>
                  <a:pt x="25516" y="23066"/>
                </a:lnTo>
                <a:lnTo>
                  <a:pt x="25217" y="22827"/>
                </a:lnTo>
                <a:lnTo>
                  <a:pt x="24321" y="22528"/>
                </a:lnTo>
                <a:lnTo>
                  <a:pt x="23962" y="22409"/>
                </a:lnTo>
                <a:lnTo>
                  <a:pt x="23723" y="22289"/>
                </a:lnTo>
                <a:lnTo>
                  <a:pt x="23484" y="22110"/>
                </a:lnTo>
                <a:close/>
                <a:moveTo>
                  <a:pt x="9024" y="23783"/>
                </a:moveTo>
                <a:lnTo>
                  <a:pt x="8486" y="24142"/>
                </a:lnTo>
                <a:lnTo>
                  <a:pt x="8068" y="24440"/>
                </a:lnTo>
                <a:lnTo>
                  <a:pt x="7709" y="24799"/>
                </a:lnTo>
                <a:lnTo>
                  <a:pt x="7410" y="25157"/>
                </a:lnTo>
                <a:lnTo>
                  <a:pt x="7291" y="25337"/>
                </a:lnTo>
                <a:lnTo>
                  <a:pt x="7291" y="25516"/>
                </a:lnTo>
                <a:lnTo>
                  <a:pt x="7291" y="25635"/>
                </a:lnTo>
                <a:lnTo>
                  <a:pt x="7350" y="25755"/>
                </a:lnTo>
                <a:lnTo>
                  <a:pt x="7470" y="25874"/>
                </a:lnTo>
                <a:lnTo>
                  <a:pt x="7709" y="25934"/>
                </a:lnTo>
                <a:lnTo>
                  <a:pt x="7888" y="25934"/>
                </a:lnTo>
                <a:lnTo>
                  <a:pt x="8068" y="25874"/>
                </a:lnTo>
                <a:lnTo>
                  <a:pt x="8247" y="25815"/>
                </a:lnTo>
                <a:lnTo>
                  <a:pt x="8426" y="25635"/>
                </a:lnTo>
                <a:lnTo>
                  <a:pt x="8725" y="25277"/>
                </a:lnTo>
                <a:lnTo>
                  <a:pt x="8964" y="24859"/>
                </a:lnTo>
                <a:lnTo>
                  <a:pt x="9083" y="24440"/>
                </a:lnTo>
                <a:lnTo>
                  <a:pt x="9203" y="24082"/>
                </a:lnTo>
                <a:lnTo>
                  <a:pt x="9143" y="23843"/>
                </a:lnTo>
                <a:lnTo>
                  <a:pt x="9143" y="23783"/>
                </a:lnTo>
                <a:close/>
                <a:moveTo>
                  <a:pt x="17330" y="27129"/>
                </a:moveTo>
                <a:lnTo>
                  <a:pt x="17210" y="27189"/>
                </a:lnTo>
                <a:lnTo>
                  <a:pt x="16852" y="27368"/>
                </a:lnTo>
                <a:lnTo>
                  <a:pt x="16553" y="27607"/>
                </a:lnTo>
                <a:lnTo>
                  <a:pt x="16314" y="27966"/>
                </a:lnTo>
                <a:lnTo>
                  <a:pt x="16134" y="28324"/>
                </a:lnTo>
                <a:lnTo>
                  <a:pt x="16075" y="28623"/>
                </a:lnTo>
                <a:lnTo>
                  <a:pt x="16075" y="28743"/>
                </a:lnTo>
                <a:lnTo>
                  <a:pt x="16134" y="28802"/>
                </a:lnTo>
                <a:lnTo>
                  <a:pt x="16314" y="28862"/>
                </a:lnTo>
                <a:lnTo>
                  <a:pt x="16493" y="28862"/>
                </a:lnTo>
                <a:lnTo>
                  <a:pt x="16672" y="28802"/>
                </a:lnTo>
                <a:lnTo>
                  <a:pt x="16911" y="28623"/>
                </a:lnTo>
                <a:lnTo>
                  <a:pt x="17150" y="28384"/>
                </a:lnTo>
                <a:lnTo>
                  <a:pt x="17389" y="28145"/>
                </a:lnTo>
                <a:lnTo>
                  <a:pt x="17569" y="27846"/>
                </a:lnTo>
                <a:lnTo>
                  <a:pt x="17688" y="27607"/>
                </a:lnTo>
                <a:lnTo>
                  <a:pt x="17688" y="27428"/>
                </a:lnTo>
                <a:lnTo>
                  <a:pt x="17688" y="27368"/>
                </a:lnTo>
                <a:lnTo>
                  <a:pt x="17628" y="27249"/>
                </a:lnTo>
                <a:lnTo>
                  <a:pt x="17509" y="27189"/>
                </a:lnTo>
                <a:lnTo>
                  <a:pt x="17330" y="27129"/>
                </a:lnTo>
                <a:close/>
                <a:moveTo>
                  <a:pt x="27548" y="27548"/>
                </a:moveTo>
                <a:lnTo>
                  <a:pt x="27368" y="27607"/>
                </a:lnTo>
                <a:lnTo>
                  <a:pt x="27249" y="27727"/>
                </a:lnTo>
                <a:lnTo>
                  <a:pt x="27189" y="27906"/>
                </a:lnTo>
                <a:lnTo>
                  <a:pt x="27189" y="28026"/>
                </a:lnTo>
                <a:lnTo>
                  <a:pt x="27189" y="28205"/>
                </a:lnTo>
                <a:lnTo>
                  <a:pt x="27309" y="28563"/>
                </a:lnTo>
                <a:lnTo>
                  <a:pt x="27607" y="28922"/>
                </a:lnTo>
                <a:lnTo>
                  <a:pt x="27787" y="29041"/>
                </a:lnTo>
                <a:lnTo>
                  <a:pt x="28026" y="29161"/>
                </a:lnTo>
                <a:lnTo>
                  <a:pt x="28205" y="29221"/>
                </a:lnTo>
                <a:lnTo>
                  <a:pt x="28444" y="29281"/>
                </a:lnTo>
                <a:lnTo>
                  <a:pt x="28683" y="29221"/>
                </a:lnTo>
                <a:lnTo>
                  <a:pt x="28922" y="29161"/>
                </a:lnTo>
                <a:lnTo>
                  <a:pt x="29101" y="29041"/>
                </a:lnTo>
                <a:lnTo>
                  <a:pt x="29221" y="28922"/>
                </a:lnTo>
                <a:lnTo>
                  <a:pt x="29281" y="28802"/>
                </a:lnTo>
                <a:lnTo>
                  <a:pt x="29281" y="28683"/>
                </a:lnTo>
                <a:lnTo>
                  <a:pt x="29161" y="28384"/>
                </a:lnTo>
                <a:lnTo>
                  <a:pt x="28982" y="28145"/>
                </a:lnTo>
                <a:lnTo>
                  <a:pt x="28803" y="28145"/>
                </a:lnTo>
                <a:lnTo>
                  <a:pt x="28325" y="27906"/>
                </a:lnTo>
                <a:lnTo>
                  <a:pt x="27847" y="27667"/>
                </a:lnTo>
                <a:lnTo>
                  <a:pt x="27727" y="27548"/>
                </a:lnTo>
                <a:close/>
                <a:moveTo>
                  <a:pt x="23058" y="974"/>
                </a:moveTo>
                <a:lnTo>
                  <a:pt x="23126" y="1196"/>
                </a:lnTo>
                <a:lnTo>
                  <a:pt x="23544" y="2211"/>
                </a:lnTo>
                <a:lnTo>
                  <a:pt x="24082" y="3347"/>
                </a:lnTo>
                <a:lnTo>
                  <a:pt x="25217" y="5558"/>
                </a:lnTo>
                <a:lnTo>
                  <a:pt x="25875" y="6932"/>
                </a:lnTo>
                <a:lnTo>
                  <a:pt x="27368" y="10697"/>
                </a:lnTo>
                <a:lnTo>
                  <a:pt x="28803" y="14521"/>
                </a:lnTo>
                <a:lnTo>
                  <a:pt x="30177" y="18345"/>
                </a:lnTo>
                <a:lnTo>
                  <a:pt x="30834" y="20257"/>
                </a:lnTo>
                <a:lnTo>
                  <a:pt x="31372" y="22229"/>
                </a:lnTo>
                <a:lnTo>
                  <a:pt x="31850" y="24440"/>
                </a:lnTo>
                <a:lnTo>
                  <a:pt x="32268" y="26651"/>
                </a:lnTo>
                <a:lnTo>
                  <a:pt x="32567" y="28504"/>
                </a:lnTo>
                <a:lnTo>
                  <a:pt x="32627" y="29101"/>
                </a:lnTo>
                <a:lnTo>
                  <a:pt x="32627" y="29340"/>
                </a:lnTo>
                <a:lnTo>
                  <a:pt x="32627" y="29460"/>
                </a:lnTo>
                <a:lnTo>
                  <a:pt x="32507" y="29639"/>
                </a:lnTo>
                <a:lnTo>
                  <a:pt x="32388" y="29759"/>
                </a:lnTo>
                <a:lnTo>
                  <a:pt x="31970" y="30117"/>
                </a:lnTo>
                <a:lnTo>
                  <a:pt x="31312" y="30535"/>
                </a:lnTo>
                <a:lnTo>
                  <a:pt x="30655" y="30954"/>
                </a:lnTo>
                <a:lnTo>
                  <a:pt x="29878" y="31252"/>
                </a:lnTo>
                <a:lnTo>
                  <a:pt x="29101" y="31432"/>
                </a:lnTo>
                <a:lnTo>
                  <a:pt x="28265" y="31611"/>
                </a:lnTo>
                <a:lnTo>
                  <a:pt x="27428" y="31730"/>
                </a:lnTo>
                <a:lnTo>
                  <a:pt x="26532" y="31790"/>
                </a:lnTo>
                <a:lnTo>
                  <a:pt x="25695" y="31850"/>
                </a:lnTo>
                <a:lnTo>
                  <a:pt x="23903" y="31790"/>
                </a:lnTo>
                <a:lnTo>
                  <a:pt x="22170" y="31611"/>
                </a:lnTo>
                <a:lnTo>
                  <a:pt x="19003" y="31252"/>
                </a:lnTo>
                <a:lnTo>
                  <a:pt x="16971" y="30954"/>
                </a:lnTo>
                <a:lnTo>
                  <a:pt x="14999" y="30655"/>
                </a:lnTo>
                <a:lnTo>
                  <a:pt x="13027" y="30237"/>
                </a:lnTo>
                <a:lnTo>
                  <a:pt x="11055" y="29759"/>
                </a:lnTo>
                <a:lnTo>
                  <a:pt x="10099" y="29460"/>
                </a:lnTo>
                <a:lnTo>
                  <a:pt x="9143" y="29161"/>
                </a:lnTo>
                <a:lnTo>
                  <a:pt x="7291" y="28384"/>
                </a:lnTo>
                <a:lnTo>
                  <a:pt x="6335" y="28026"/>
                </a:lnTo>
                <a:lnTo>
                  <a:pt x="5438" y="27727"/>
                </a:lnTo>
                <a:lnTo>
                  <a:pt x="4482" y="27428"/>
                </a:lnTo>
                <a:lnTo>
                  <a:pt x="3526" y="27249"/>
                </a:lnTo>
                <a:lnTo>
                  <a:pt x="8605" y="20616"/>
                </a:lnTo>
                <a:lnTo>
                  <a:pt x="13685" y="13983"/>
                </a:lnTo>
                <a:lnTo>
                  <a:pt x="15597" y="11473"/>
                </a:lnTo>
                <a:lnTo>
                  <a:pt x="18883" y="7171"/>
                </a:lnTo>
                <a:lnTo>
                  <a:pt x="20556" y="4900"/>
                </a:lnTo>
                <a:lnTo>
                  <a:pt x="21931" y="2928"/>
                </a:lnTo>
                <a:lnTo>
                  <a:pt x="22409" y="2152"/>
                </a:lnTo>
                <a:lnTo>
                  <a:pt x="22827" y="1494"/>
                </a:lnTo>
                <a:lnTo>
                  <a:pt x="23006" y="1076"/>
                </a:lnTo>
                <a:lnTo>
                  <a:pt x="23058" y="974"/>
                </a:lnTo>
                <a:close/>
                <a:moveTo>
                  <a:pt x="3168" y="27727"/>
                </a:moveTo>
                <a:lnTo>
                  <a:pt x="3825" y="28324"/>
                </a:lnTo>
                <a:lnTo>
                  <a:pt x="4602" y="28802"/>
                </a:lnTo>
                <a:lnTo>
                  <a:pt x="5438" y="29161"/>
                </a:lnTo>
                <a:lnTo>
                  <a:pt x="6335" y="29520"/>
                </a:lnTo>
                <a:lnTo>
                  <a:pt x="7291" y="29878"/>
                </a:lnTo>
                <a:lnTo>
                  <a:pt x="8187" y="30117"/>
                </a:lnTo>
                <a:lnTo>
                  <a:pt x="9920" y="30595"/>
                </a:lnTo>
                <a:lnTo>
                  <a:pt x="12071" y="31193"/>
                </a:lnTo>
                <a:lnTo>
                  <a:pt x="14222" y="31671"/>
                </a:lnTo>
                <a:lnTo>
                  <a:pt x="16373" y="32029"/>
                </a:lnTo>
                <a:lnTo>
                  <a:pt x="18584" y="32328"/>
                </a:lnTo>
                <a:lnTo>
                  <a:pt x="20377" y="32567"/>
                </a:lnTo>
                <a:lnTo>
                  <a:pt x="22230" y="32746"/>
                </a:lnTo>
                <a:lnTo>
                  <a:pt x="24082" y="32806"/>
                </a:lnTo>
                <a:lnTo>
                  <a:pt x="25934" y="32806"/>
                </a:lnTo>
                <a:lnTo>
                  <a:pt x="26831" y="32746"/>
                </a:lnTo>
                <a:lnTo>
                  <a:pt x="27787" y="32627"/>
                </a:lnTo>
                <a:lnTo>
                  <a:pt x="28683" y="32507"/>
                </a:lnTo>
                <a:lnTo>
                  <a:pt x="29579" y="32268"/>
                </a:lnTo>
                <a:lnTo>
                  <a:pt x="30416" y="32029"/>
                </a:lnTo>
                <a:lnTo>
                  <a:pt x="31253" y="31671"/>
                </a:lnTo>
                <a:lnTo>
                  <a:pt x="32089" y="31312"/>
                </a:lnTo>
                <a:lnTo>
                  <a:pt x="32866" y="30834"/>
                </a:lnTo>
                <a:lnTo>
                  <a:pt x="33045" y="32029"/>
                </a:lnTo>
                <a:lnTo>
                  <a:pt x="33165" y="32388"/>
                </a:lnTo>
                <a:lnTo>
                  <a:pt x="33165" y="32567"/>
                </a:lnTo>
                <a:lnTo>
                  <a:pt x="33105" y="32627"/>
                </a:lnTo>
                <a:lnTo>
                  <a:pt x="32985" y="32746"/>
                </a:lnTo>
                <a:lnTo>
                  <a:pt x="32866" y="32806"/>
                </a:lnTo>
                <a:lnTo>
                  <a:pt x="32448" y="32806"/>
                </a:lnTo>
                <a:lnTo>
                  <a:pt x="32209" y="32985"/>
                </a:lnTo>
                <a:lnTo>
                  <a:pt x="31850" y="33105"/>
                </a:lnTo>
                <a:lnTo>
                  <a:pt x="31133" y="33284"/>
                </a:lnTo>
                <a:lnTo>
                  <a:pt x="29759" y="33583"/>
                </a:lnTo>
                <a:lnTo>
                  <a:pt x="28026" y="33762"/>
                </a:lnTo>
                <a:lnTo>
                  <a:pt x="26233" y="33882"/>
                </a:lnTo>
                <a:lnTo>
                  <a:pt x="24500" y="33882"/>
                </a:lnTo>
                <a:lnTo>
                  <a:pt x="22708" y="33762"/>
                </a:lnTo>
                <a:lnTo>
                  <a:pt x="20915" y="33643"/>
                </a:lnTo>
                <a:lnTo>
                  <a:pt x="19182" y="33463"/>
                </a:lnTo>
                <a:lnTo>
                  <a:pt x="15716" y="33045"/>
                </a:lnTo>
                <a:lnTo>
                  <a:pt x="13924" y="32746"/>
                </a:lnTo>
                <a:lnTo>
                  <a:pt x="12191" y="32388"/>
                </a:lnTo>
                <a:lnTo>
                  <a:pt x="10517" y="31969"/>
                </a:lnTo>
                <a:lnTo>
                  <a:pt x="8844" y="31432"/>
                </a:lnTo>
                <a:lnTo>
                  <a:pt x="7231" y="30834"/>
                </a:lnTo>
                <a:lnTo>
                  <a:pt x="5618" y="30237"/>
                </a:lnTo>
                <a:lnTo>
                  <a:pt x="2331" y="28802"/>
                </a:lnTo>
                <a:lnTo>
                  <a:pt x="3168" y="27727"/>
                </a:lnTo>
                <a:close/>
                <a:moveTo>
                  <a:pt x="22887" y="0"/>
                </a:moveTo>
                <a:lnTo>
                  <a:pt x="22887" y="60"/>
                </a:lnTo>
                <a:lnTo>
                  <a:pt x="22827" y="180"/>
                </a:lnTo>
                <a:lnTo>
                  <a:pt x="22887" y="419"/>
                </a:lnTo>
                <a:lnTo>
                  <a:pt x="23030" y="885"/>
                </a:lnTo>
                <a:lnTo>
                  <a:pt x="23006" y="837"/>
                </a:lnTo>
                <a:lnTo>
                  <a:pt x="22827" y="1016"/>
                </a:lnTo>
                <a:lnTo>
                  <a:pt x="22349" y="1554"/>
                </a:lnTo>
                <a:lnTo>
                  <a:pt x="20676" y="3646"/>
                </a:lnTo>
                <a:lnTo>
                  <a:pt x="15597" y="10039"/>
                </a:lnTo>
                <a:lnTo>
                  <a:pt x="10278" y="16851"/>
                </a:lnTo>
                <a:lnTo>
                  <a:pt x="7291" y="20676"/>
                </a:lnTo>
                <a:lnTo>
                  <a:pt x="3526" y="25635"/>
                </a:lnTo>
                <a:lnTo>
                  <a:pt x="2690" y="26711"/>
                </a:lnTo>
                <a:lnTo>
                  <a:pt x="1435" y="28145"/>
                </a:lnTo>
                <a:lnTo>
                  <a:pt x="837" y="28922"/>
                </a:lnTo>
                <a:lnTo>
                  <a:pt x="359" y="29639"/>
                </a:lnTo>
                <a:lnTo>
                  <a:pt x="180" y="29998"/>
                </a:lnTo>
                <a:lnTo>
                  <a:pt x="60" y="30296"/>
                </a:lnTo>
                <a:lnTo>
                  <a:pt x="1" y="30595"/>
                </a:lnTo>
                <a:lnTo>
                  <a:pt x="1" y="30834"/>
                </a:lnTo>
                <a:lnTo>
                  <a:pt x="60" y="31013"/>
                </a:lnTo>
                <a:lnTo>
                  <a:pt x="180" y="31252"/>
                </a:lnTo>
                <a:lnTo>
                  <a:pt x="538" y="31671"/>
                </a:lnTo>
                <a:lnTo>
                  <a:pt x="1016" y="32089"/>
                </a:lnTo>
                <a:lnTo>
                  <a:pt x="1554" y="32507"/>
                </a:lnTo>
                <a:lnTo>
                  <a:pt x="2749" y="33284"/>
                </a:lnTo>
                <a:lnTo>
                  <a:pt x="3646" y="33822"/>
                </a:lnTo>
                <a:lnTo>
                  <a:pt x="4721" y="34479"/>
                </a:lnTo>
                <a:lnTo>
                  <a:pt x="5797" y="35077"/>
                </a:lnTo>
                <a:lnTo>
                  <a:pt x="6932" y="35615"/>
                </a:lnTo>
                <a:lnTo>
                  <a:pt x="8127" y="36093"/>
                </a:lnTo>
                <a:lnTo>
                  <a:pt x="9322" y="36511"/>
                </a:lnTo>
                <a:lnTo>
                  <a:pt x="10517" y="36869"/>
                </a:lnTo>
                <a:lnTo>
                  <a:pt x="11713" y="37168"/>
                </a:lnTo>
                <a:lnTo>
                  <a:pt x="12908" y="37467"/>
                </a:lnTo>
                <a:lnTo>
                  <a:pt x="14163" y="37706"/>
                </a:lnTo>
                <a:lnTo>
                  <a:pt x="15358" y="37885"/>
                </a:lnTo>
                <a:lnTo>
                  <a:pt x="16613" y="38005"/>
                </a:lnTo>
                <a:lnTo>
                  <a:pt x="17867" y="38124"/>
                </a:lnTo>
                <a:lnTo>
                  <a:pt x="20377" y="38244"/>
                </a:lnTo>
                <a:lnTo>
                  <a:pt x="22887" y="38184"/>
                </a:lnTo>
                <a:lnTo>
                  <a:pt x="25397" y="38124"/>
                </a:lnTo>
                <a:lnTo>
                  <a:pt x="27906" y="37945"/>
                </a:lnTo>
                <a:lnTo>
                  <a:pt x="30296" y="37945"/>
                </a:lnTo>
                <a:lnTo>
                  <a:pt x="30954" y="37885"/>
                </a:lnTo>
                <a:lnTo>
                  <a:pt x="31551" y="37826"/>
                </a:lnTo>
                <a:lnTo>
                  <a:pt x="32089" y="37706"/>
                </a:lnTo>
                <a:lnTo>
                  <a:pt x="32627" y="37586"/>
                </a:lnTo>
                <a:lnTo>
                  <a:pt x="32926" y="37467"/>
                </a:lnTo>
                <a:lnTo>
                  <a:pt x="33224" y="37288"/>
                </a:lnTo>
                <a:lnTo>
                  <a:pt x="33344" y="37228"/>
                </a:lnTo>
                <a:lnTo>
                  <a:pt x="33344" y="37049"/>
                </a:lnTo>
                <a:lnTo>
                  <a:pt x="33344" y="36929"/>
                </a:lnTo>
                <a:lnTo>
                  <a:pt x="33224" y="36690"/>
                </a:lnTo>
                <a:lnTo>
                  <a:pt x="33105" y="36571"/>
                </a:lnTo>
                <a:lnTo>
                  <a:pt x="32866" y="36511"/>
                </a:lnTo>
                <a:lnTo>
                  <a:pt x="32567" y="36451"/>
                </a:lnTo>
                <a:lnTo>
                  <a:pt x="32209" y="36511"/>
                </a:lnTo>
                <a:lnTo>
                  <a:pt x="31073" y="36630"/>
                </a:lnTo>
                <a:lnTo>
                  <a:pt x="28564" y="36869"/>
                </a:lnTo>
                <a:lnTo>
                  <a:pt x="25994" y="37049"/>
                </a:lnTo>
                <a:lnTo>
                  <a:pt x="23484" y="37168"/>
                </a:lnTo>
                <a:lnTo>
                  <a:pt x="20915" y="37168"/>
                </a:lnTo>
                <a:lnTo>
                  <a:pt x="19481" y="37108"/>
                </a:lnTo>
                <a:lnTo>
                  <a:pt x="18106" y="37049"/>
                </a:lnTo>
                <a:lnTo>
                  <a:pt x="16672" y="36929"/>
                </a:lnTo>
                <a:lnTo>
                  <a:pt x="15238" y="36750"/>
                </a:lnTo>
                <a:lnTo>
                  <a:pt x="13864" y="36571"/>
                </a:lnTo>
                <a:lnTo>
                  <a:pt x="12489" y="36272"/>
                </a:lnTo>
                <a:lnTo>
                  <a:pt x="11115" y="35913"/>
                </a:lnTo>
                <a:lnTo>
                  <a:pt x="9741" y="35555"/>
                </a:lnTo>
                <a:lnTo>
                  <a:pt x="8486" y="35077"/>
                </a:lnTo>
                <a:lnTo>
                  <a:pt x="7291" y="34599"/>
                </a:lnTo>
                <a:lnTo>
                  <a:pt x="6096" y="34061"/>
                </a:lnTo>
                <a:lnTo>
                  <a:pt x="4900" y="33404"/>
                </a:lnTo>
                <a:lnTo>
                  <a:pt x="3646" y="32567"/>
                </a:lnTo>
                <a:lnTo>
                  <a:pt x="2451" y="31730"/>
                </a:lnTo>
                <a:lnTo>
                  <a:pt x="1913" y="31312"/>
                </a:lnTo>
                <a:lnTo>
                  <a:pt x="1674" y="31133"/>
                </a:lnTo>
                <a:lnTo>
                  <a:pt x="1494" y="30954"/>
                </a:lnTo>
                <a:lnTo>
                  <a:pt x="1255" y="30476"/>
                </a:lnTo>
                <a:lnTo>
                  <a:pt x="1255" y="30296"/>
                </a:lnTo>
                <a:lnTo>
                  <a:pt x="1315" y="30177"/>
                </a:lnTo>
                <a:lnTo>
                  <a:pt x="1554" y="29818"/>
                </a:lnTo>
                <a:lnTo>
                  <a:pt x="1972" y="29281"/>
                </a:lnTo>
                <a:lnTo>
                  <a:pt x="2749" y="29878"/>
                </a:lnTo>
                <a:lnTo>
                  <a:pt x="3586" y="30416"/>
                </a:lnTo>
                <a:lnTo>
                  <a:pt x="4422" y="30954"/>
                </a:lnTo>
                <a:lnTo>
                  <a:pt x="5259" y="31372"/>
                </a:lnTo>
                <a:lnTo>
                  <a:pt x="6155" y="31790"/>
                </a:lnTo>
                <a:lnTo>
                  <a:pt x="7052" y="32149"/>
                </a:lnTo>
                <a:lnTo>
                  <a:pt x="8008" y="32448"/>
                </a:lnTo>
                <a:lnTo>
                  <a:pt x="8904" y="32746"/>
                </a:lnTo>
                <a:lnTo>
                  <a:pt x="10816" y="33224"/>
                </a:lnTo>
                <a:lnTo>
                  <a:pt x="12788" y="33643"/>
                </a:lnTo>
                <a:lnTo>
                  <a:pt x="14700" y="33941"/>
                </a:lnTo>
                <a:lnTo>
                  <a:pt x="16672" y="34121"/>
                </a:lnTo>
                <a:lnTo>
                  <a:pt x="20676" y="34599"/>
                </a:lnTo>
                <a:lnTo>
                  <a:pt x="22887" y="34838"/>
                </a:lnTo>
                <a:lnTo>
                  <a:pt x="25098" y="34957"/>
                </a:lnTo>
                <a:lnTo>
                  <a:pt x="27249" y="34957"/>
                </a:lnTo>
                <a:lnTo>
                  <a:pt x="28325" y="34838"/>
                </a:lnTo>
                <a:lnTo>
                  <a:pt x="29400" y="34718"/>
                </a:lnTo>
                <a:lnTo>
                  <a:pt x="30416" y="34479"/>
                </a:lnTo>
                <a:lnTo>
                  <a:pt x="31372" y="34240"/>
                </a:lnTo>
                <a:lnTo>
                  <a:pt x="32328" y="33882"/>
                </a:lnTo>
                <a:lnTo>
                  <a:pt x="33224" y="33404"/>
                </a:lnTo>
                <a:lnTo>
                  <a:pt x="33284" y="34300"/>
                </a:lnTo>
                <a:lnTo>
                  <a:pt x="33344" y="35435"/>
                </a:lnTo>
                <a:lnTo>
                  <a:pt x="33404" y="36033"/>
                </a:lnTo>
                <a:lnTo>
                  <a:pt x="33523" y="36571"/>
                </a:lnTo>
                <a:lnTo>
                  <a:pt x="33643" y="37049"/>
                </a:lnTo>
                <a:lnTo>
                  <a:pt x="33762" y="37347"/>
                </a:lnTo>
                <a:lnTo>
                  <a:pt x="34061" y="37586"/>
                </a:lnTo>
                <a:lnTo>
                  <a:pt x="34240" y="37646"/>
                </a:lnTo>
                <a:lnTo>
                  <a:pt x="34420" y="37706"/>
                </a:lnTo>
                <a:lnTo>
                  <a:pt x="34599" y="37706"/>
                </a:lnTo>
                <a:lnTo>
                  <a:pt x="34718" y="37646"/>
                </a:lnTo>
                <a:lnTo>
                  <a:pt x="34778" y="37467"/>
                </a:lnTo>
                <a:lnTo>
                  <a:pt x="34778" y="37228"/>
                </a:lnTo>
                <a:lnTo>
                  <a:pt x="34001" y="31730"/>
                </a:lnTo>
                <a:lnTo>
                  <a:pt x="33822" y="30535"/>
                </a:lnTo>
                <a:lnTo>
                  <a:pt x="33762" y="30296"/>
                </a:lnTo>
                <a:lnTo>
                  <a:pt x="33822" y="30117"/>
                </a:lnTo>
                <a:lnTo>
                  <a:pt x="33882" y="29998"/>
                </a:lnTo>
                <a:lnTo>
                  <a:pt x="34121" y="29878"/>
                </a:lnTo>
                <a:lnTo>
                  <a:pt x="34181" y="29579"/>
                </a:lnTo>
                <a:lnTo>
                  <a:pt x="34181" y="29101"/>
                </a:lnTo>
                <a:lnTo>
                  <a:pt x="34121" y="28922"/>
                </a:lnTo>
                <a:lnTo>
                  <a:pt x="34061" y="28802"/>
                </a:lnTo>
                <a:lnTo>
                  <a:pt x="34001" y="28743"/>
                </a:lnTo>
                <a:lnTo>
                  <a:pt x="33882" y="28743"/>
                </a:lnTo>
                <a:lnTo>
                  <a:pt x="33643" y="28922"/>
                </a:lnTo>
                <a:lnTo>
                  <a:pt x="33284" y="26831"/>
                </a:lnTo>
                <a:lnTo>
                  <a:pt x="32866" y="24799"/>
                </a:lnTo>
                <a:lnTo>
                  <a:pt x="32448" y="22767"/>
                </a:lnTo>
                <a:lnTo>
                  <a:pt x="31910" y="20795"/>
                </a:lnTo>
                <a:lnTo>
                  <a:pt x="31312" y="18823"/>
                </a:lnTo>
                <a:lnTo>
                  <a:pt x="30715" y="16851"/>
                </a:lnTo>
                <a:lnTo>
                  <a:pt x="29998" y="14880"/>
                </a:lnTo>
                <a:lnTo>
                  <a:pt x="29281" y="12908"/>
                </a:lnTo>
                <a:lnTo>
                  <a:pt x="27787" y="9143"/>
                </a:lnTo>
                <a:lnTo>
                  <a:pt x="26353" y="5378"/>
                </a:lnTo>
                <a:lnTo>
                  <a:pt x="25755" y="4243"/>
                </a:lnTo>
                <a:lnTo>
                  <a:pt x="24739" y="2331"/>
                </a:lnTo>
                <a:lnTo>
                  <a:pt x="24142" y="1375"/>
                </a:lnTo>
                <a:lnTo>
                  <a:pt x="23604" y="538"/>
                </a:lnTo>
                <a:lnTo>
                  <a:pt x="23365" y="299"/>
                </a:lnTo>
                <a:lnTo>
                  <a:pt x="23126" y="60"/>
                </a:lnTo>
                <a:lnTo>
                  <a:pt x="23006" y="0"/>
                </a:lnTo>
                <a:close/>
              </a:path>
            </a:pathLst>
          </a:custGeom>
          <a:solidFill>
            <a:srgbClr val="140E4F">
              <a:alpha val="57309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" name="Google Shape;36;p2"/>
          <p:cNvSpPr/>
          <p:nvPr/>
        </p:nvSpPr>
        <p:spPr>
          <a:xfrm rot="831654">
            <a:off x="3809562" y="5545543"/>
            <a:ext cx="1587353" cy="1425147"/>
          </a:xfrm>
          <a:custGeom>
            <a:avLst/>
            <a:gdLst/>
            <a:ahLst/>
            <a:cxnLst/>
            <a:rect l="l" t="t" r="r" b="b"/>
            <a:pathLst>
              <a:path w="43861" h="39379" extrusionOk="0">
                <a:moveTo>
                  <a:pt x="39917" y="2092"/>
                </a:moveTo>
                <a:lnTo>
                  <a:pt x="40216" y="2331"/>
                </a:lnTo>
                <a:lnTo>
                  <a:pt x="40514" y="2510"/>
                </a:lnTo>
                <a:lnTo>
                  <a:pt x="40873" y="2689"/>
                </a:lnTo>
                <a:lnTo>
                  <a:pt x="41232" y="2809"/>
                </a:lnTo>
                <a:lnTo>
                  <a:pt x="41949" y="2988"/>
                </a:lnTo>
                <a:lnTo>
                  <a:pt x="42725" y="3048"/>
                </a:lnTo>
                <a:lnTo>
                  <a:pt x="42666" y="3586"/>
                </a:lnTo>
                <a:lnTo>
                  <a:pt x="42486" y="4064"/>
                </a:lnTo>
                <a:lnTo>
                  <a:pt x="42188" y="5080"/>
                </a:lnTo>
                <a:lnTo>
                  <a:pt x="41949" y="4960"/>
                </a:lnTo>
                <a:lnTo>
                  <a:pt x="41769" y="4900"/>
                </a:lnTo>
                <a:lnTo>
                  <a:pt x="41650" y="4960"/>
                </a:lnTo>
                <a:lnTo>
                  <a:pt x="41530" y="5080"/>
                </a:lnTo>
                <a:lnTo>
                  <a:pt x="41411" y="5259"/>
                </a:lnTo>
                <a:lnTo>
                  <a:pt x="41351" y="5498"/>
                </a:lnTo>
                <a:lnTo>
                  <a:pt x="41291" y="6036"/>
                </a:lnTo>
                <a:lnTo>
                  <a:pt x="41232" y="6633"/>
                </a:lnTo>
                <a:lnTo>
                  <a:pt x="41232" y="7231"/>
                </a:lnTo>
                <a:lnTo>
                  <a:pt x="41291" y="7888"/>
                </a:lnTo>
                <a:lnTo>
                  <a:pt x="41351" y="10099"/>
                </a:lnTo>
                <a:lnTo>
                  <a:pt x="41411" y="12370"/>
                </a:lnTo>
                <a:lnTo>
                  <a:pt x="41351" y="14760"/>
                </a:lnTo>
                <a:lnTo>
                  <a:pt x="41291" y="15955"/>
                </a:lnTo>
                <a:lnTo>
                  <a:pt x="41172" y="17150"/>
                </a:lnTo>
                <a:lnTo>
                  <a:pt x="41052" y="18345"/>
                </a:lnTo>
                <a:lnTo>
                  <a:pt x="40873" y="19540"/>
                </a:lnTo>
                <a:lnTo>
                  <a:pt x="40634" y="20735"/>
                </a:lnTo>
                <a:lnTo>
                  <a:pt x="40335" y="21871"/>
                </a:lnTo>
                <a:lnTo>
                  <a:pt x="40036" y="22887"/>
                </a:lnTo>
                <a:lnTo>
                  <a:pt x="39738" y="23843"/>
                </a:lnTo>
                <a:lnTo>
                  <a:pt x="39319" y="24739"/>
                </a:lnTo>
                <a:lnTo>
                  <a:pt x="38901" y="25695"/>
                </a:lnTo>
                <a:lnTo>
                  <a:pt x="38423" y="26591"/>
                </a:lnTo>
                <a:lnTo>
                  <a:pt x="37945" y="27488"/>
                </a:lnTo>
                <a:lnTo>
                  <a:pt x="37407" y="28324"/>
                </a:lnTo>
                <a:lnTo>
                  <a:pt x="36810" y="29161"/>
                </a:lnTo>
                <a:lnTo>
                  <a:pt x="36152" y="29938"/>
                </a:lnTo>
                <a:lnTo>
                  <a:pt x="35495" y="30715"/>
                </a:lnTo>
                <a:lnTo>
                  <a:pt x="34838" y="31432"/>
                </a:lnTo>
                <a:lnTo>
                  <a:pt x="34061" y="32149"/>
                </a:lnTo>
                <a:lnTo>
                  <a:pt x="33344" y="32806"/>
                </a:lnTo>
                <a:lnTo>
                  <a:pt x="32507" y="33403"/>
                </a:lnTo>
                <a:lnTo>
                  <a:pt x="31671" y="34001"/>
                </a:lnTo>
                <a:lnTo>
                  <a:pt x="30834" y="34599"/>
                </a:lnTo>
                <a:lnTo>
                  <a:pt x="29878" y="35136"/>
                </a:lnTo>
                <a:lnTo>
                  <a:pt x="28862" y="35674"/>
                </a:lnTo>
                <a:lnTo>
                  <a:pt x="27846" y="36152"/>
                </a:lnTo>
                <a:lnTo>
                  <a:pt x="26830" y="36571"/>
                </a:lnTo>
                <a:lnTo>
                  <a:pt x="25815" y="36929"/>
                </a:lnTo>
                <a:lnTo>
                  <a:pt x="24739" y="37228"/>
                </a:lnTo>
                <a:lnTo>
                  <a:pt x="23663" y="37527"/>
                </a:lnTo>
                <a:lnTo>
                  <a:pt x="22528" y="37706"/>
                </a:lnTo>
                <a:lnTo>
                  <a:pt x="21453" y="37885"/>
                </a:lnTo>
                <a:lnTo>
                  <a:pt x="20317" y="38005"/>
                </a:lnTo>
                <a:lnTo>
                  <a:pt x="19242" y="38064"/>
                </a:lnTo>
                <a:lnTo>
                  <a:pt x="18106" y="38064"/>
                </a:lnTo>
                <a:lnTo>
                  <a:pt x="17031" y="38005"/>
                </a:lnTo>
                <a:lnTo>
                  <a:pt x="15895" y="37945"/>
                </a:lnTo>
                <a:lnTo>
                  <a:pt x="14760" y="37766"/>
                </a:lnTo>
                <a:lnTo>
                  <a:pt x="13684" y="37586"/>
                </a:lnTo>
                <a:lnTo>
                  <a:pt x="12668" y="37347"/>
                </a:lnTo>
                <a:lnTo>
                  <a:pt x="11712" y="37108"/>
                </a:lnTo>
                <a:lnTo>
                  <a:pt x="9740" y="36511"/>
                </a:lnTo>
                <a:lnTo>
                  <a:pt x="7828" y="35794"/>
                </a:lnTo>
                <a:lnTo>
                  <a:pt x="5976" y="34957"/>
                </a:lnTo>
                <a:lnTo>
                  <a:pt x="4542" y="34240"/>
                </a:lnTo>
                <a:lnTo>
                  <a:pt x="3884" y="33822"/>
                </a:lnTo>
                <a:lnTo>
                  <a:pt x="3167" y="33344"/>
                </a:lnTo>
                <a:lnTo>
                  <a:pt x="2570" y="32866"/>
                </a:lnTo>
                <a:lnTo>
                  <a:pt x="2032" y="32268"/>
                </a:lnTo>
                <a:lnTo>
                  <a:pt x="1793" y="31969"/>
                </a:lnTo>
                <a:lnTo>
                  <a:pt x="1614" y="31611"/>
                </a:lnTo>
                <a:lnTo>
                  <a:pt x="1434" y="31252"/>
                </a:lnTo>
                <a:lnTo>
                  <a:pt x="1315" y="30894"/>
                </a:lnTo>
                <a:lnTo>
                  <a:pt x="1554" y="31013"/>
                </a:lnTo>
                <a:lnTo>
                  <a:pt x="1733" y="31073"/>
                </a:lnTo>
                <a:lnTo>
                  <a:pt x="1913" y="31013"/>
                </a:lnTo>
                <a:lnTo>
                  <a:pt x="2032" y="30894"/>
                </a:lnTo>
                <a:lnTo>
                  <a:pt x="2271" y="30535"/>
                </a:lnTo>
                <a:lnTo>
                  <a:pt x="2450" y="30177"/>
                </a:lnTo>
                <a:lnTo>
                  <a:pt x="2869" y="30655"/>
                </a:lnTo>
                <a:lnTo>
                  <a:pt x="3406" y="31133"/>
                </a:lnTo>
                <a:lnTo>
                  <a:pt x="3944" y="31551"/>
                </a:lnTo>
                <a:lnTo>
                  <a:pt x="4542" y="31910"/>
                </a:lnTo>
                <a:lnTo>
                  <a:pt x="5199" y="32268"/>
                </a:lnTo>
                <a:lnTo>
                  <a:pt x="5856" y="32567"/>
                </a:lnTo>
                <a:lnTo>
                  <a:pt x="7231" y="33105"/>
                </a:lnTo>
                <a:lnTo>
                  <a:pt x="8665" y="33583"/>
                </a:lnTo>
                <a:lnTo>
                  <a:pt x="10099" y="33882"/>
                </a:lnTo>
                <a:lnTo>
                  <a:pt x="11533" y="34180"/>
                </a:lnTo>
                <a:lnTo>
                  <a:pt x="12788" y="34360"/>
                </a:lnTo>
                <a:lnTo>
                  <a:pt x="14342" y="34539"/>
                </a:lnTo>
                <a:lnTo>
                  <a:pt x="15836" y="34599"/>
                </a:lnTo>
                <a:lnTo>
                  <a:pt x="17389" y="34599"/>
                </a:lnTo>
                <a:lnTo>
                  <a:pt x="18943" y="34479"/>
                </a:lnTo>
                <a:lnTo>
                  <a:pt x="20437" y="34240"/>
                </a:lnTo>
                <a:lnTo>
                  <a:pt x="21931" y="33941"/>
                </a:lnTo>
                <a:lnTo>
                  <a:pt x="23424" y="33523"/>
                </a:lnTo>
                <a:lnTo>
                  <a:pt x="24859" y="33045"/>
                </a:lnTo>
                <a:lnTo>
                  <a:pt x="26054" y="32567"/>
                </a:lnTo>
                <a:lnTo>
                  <a:pt x="27249" y="32029"/>
                </a:lnTo>
                <a:lnTo>
                  <a:pt x="28324" y="31432"/>
                </a:lnTo>
                <a:lnTo>
                  <a:pt x="29400" y="30774"/>
                </a:lnTo>
                <a:lnTo>
                  <a:pt x="30476" y="30057"/>
                </a:lnTo>
                <a:lnTo>
                  <a:pt x="31491" y="29280"/>
                </a:lnTo>
                <a:lnTo>
                  <a:pt x="32447" y="28444"/>
                </a:lnTo>
                <a:lnTo>
                  <a:pt x="33344" y="27547"/>
                </a:lnTo>
                <a:lnTo>
                  <a:pt x="34240" y="26651"/>
                </a:lnTo>
                <a:lnTo>
                  <a:pt x="35077" y="25695"/>
                </a:lnTo>
                <a:lnTo>
                  <a:pt x="35854" y="24679"/>
                </a:lnTo>
                <a:lnTo>
                  <a:pt x="36571" y="23663"/>
                </a:lnTo>
                <a:lnTo>
                  <a:pt x="37288" y="22588"/>
                </a:lnTo>
                <a:lnTo>
                  <a:pt x="37885" y="21452"/>
                </a:lnTo>
                <a:lnTo>
                  <a:pt x="38483" y="20317"/>
                </a:lnTo>
                <a:lnTo>
                  <a:pt x="38961" y="19122"/>
                </a:lnTo>
                <a:lnTo>
                  <a:pt x="39558" y="17628"/>
                </a:lnTo>
                <a:lnTo>
                  <a:pt x="39977" y="16074"/>
                </a:lnTo>
                <a:lnTo>
                  <a:pt x="40275" y="14581"/>
                </a:lnTo>
                <a:lnTo>
                  <a:pt x="40514" y="13027"/>
                </a:lnTo>
                <a:lnTo>
                  <a:pt x="40634" y="11473"/>
                </a:lnTo>
                <a:lnTo>
                  <a:pt x="40753" y="9920"/>
                </a:lnTo>
                <a:lnTo>
                  <a:pt x="40933" y="6753"/>
                </a:lnTo>
                <a:lnTo>
                  <a:pt x="41172" y="5438"/>
                </a:lnTo>
                <a:lnTo>
                  <a:pt x="41232" y="5080"/>
                </a:lnTo>
                <a:lnTo>
                  <a:pt x="41232" y="4721"/>
                </a:lnTo>
                <a:lnTo>
                  <a:pt x="41172" y="4422"/>
                </a:lnTo>
                <a:lnTo>
                  <a:pt x="41052" y="4243"/>
                </a:lnTo>
                <a:lnTo>
                  <a:pt x="40933" y="4183"/>
                </a:lnTo>
                <a:lnTo>
                  <a:pt x="40753" y="4183"/>
                </a:lnTo>
                <a:lnTo>
                  <a:pt x="40694" y="4303"/>
                </a:lnTo>
                <a:lnTo>
                  <a:pt x="40574" y="4542"/>
                </a:lnTo>
                <a:lnTo>
                  <a:pt x="40455" y="4840"/>
                </a:lnTo>
                <a:lnTo>
                  <a:pt x="40335" y="5558"/>
                </a:lnTo>
                <a:lnTo>
                  <a:pt x="40335" y="5916"/>
                </a:lnTo>
                <a:lnTo>
                  <a:pt x="40275" y="6753"/>
                </a:lnTo>
                <a:lnTo>
                  <a:pt x="40216" y="7589"/>
                </a:lnTo>
                <a:lnTo>
                  <a:pt x="40216" y="9203"/>
                </a:lnTo>
                <a:lnTo>
                  <a:pt x="40216" y="10876"/>
                </a:lnTo>
                <a:lnTo>
                  <a:pt x="40156" y="11653"/>
                </a:lnTo>
                <a:lnTo>
                  <a:pt x="40096" y="12489"/>
                </a:lnTo>
                <a:lnTo>
                  <a:pt x="39857" y="13923"/>
                </a:lnTo>
                <a:lnTo>
                  <a:pt x="39558" y="15357"/>
                </a:lnTo>
                <a:lnTo>
                  <a:pt x="39200" y="16732"/>
                </a:lnTo>
                <a:lnTo>
                  <a:pt x="38722" y="18106"/>
                </a:lnTo>
                <a:lnTo>
                  <a:pt x="38124" y="19421"/>
                </a:lnTo>
                <a:lnTo>
                  <a:pt x="37467" y="20735"/>
                </a:lnTo>
                <a:lnTo>
                  <a:pt x="36750" y="21990"/>
                </a:lnTo>
                <a:lnTo>
                  <a:pt x="35973" y="23245"/>
                </a:lnTo>
                <a:lnTo>
                  <a:pt x="35077" y="24440"/>
                </a:lnTo>
                <a:lnTo>
                  <a:pt x="34180" y="25516"/>
                </a:lnTo>
                <a:lnTo>
                  <a:pt x="33165" y="26591"/>
                </a:lnTo>
                <a:lnTo>
                  <a:pt x="32149" y="27607"/>
                </a:lnTo>
                <a:lnTo>
                  <a:pt x="31013" y="28563"/>
                </a:lnTo>
                <a:lnTo>
                  <a:pt x="29878" y="29400"/>
                </a:lnTo>
                <a:lnTo>
                  <a:pt x="28623" y="30177"/>
                </a:lnTo>
                <a:lnTo>
                  <a:pt x="27368" y="30894"/>
                </a:lnTo>
                <a:lnTo>
                  <a:pt x="25874" y="31611"/>
                </a:lnTo>
                <a:lnTo>
                  <a:pt x="24321" y="32268"/>
                </a:lnTo>
                <a:lnTo>
                  <a:pt x="22707" y="32746"/>
                </a:lnTo>
                <a:lnTo>
                  <a:pt x="21094" y="33105"/>
                </a:lnTo>
                <a:lnTo>
                  <a:pt x="19421" y="33403"/>
                </a:lnTo>
                <a:lnTo>
                  <a:pt x="17748" y="33583"/>
                </a:lnTo>
                <a:lnTo>
                  <a:pt x="16075" y="33643"/>
                </a:lnTo>
                <a:lnTo>
                  <a:pt x="14401" y="33583"/>
                </a:lnTo>
                <a:lnTo>
                  <a:pt x="12668" y="33403"/>
                </a:lnTo>
                <a:lnTo>
                  <a:pt x="10995" y="33105"/>
                </a:lnTo>
                <a:lnTo>
                  <a:pt x="9382" y="32686"/>
                </a:lnTo>
                <a:lnTo>
                  <a:pt x="8545" y="32447"/>
                </a:lnTo>
                <a:lnTo>
                  <a:pt x="7769" y="32149"/>
                </a:lnTo>
                <a:lnTo>
                  <a:pt x="6992" y="31850"/>
                </a:lnTo>
                <a:lnTo>
                  <a:pt x="6215" y="31491"/>
                </a:lnTo>
                <a:lnTo>
                  <a:pt x="4721" y="30774"/>
                </a:lnTo>
                <a:lnTo>
                  <a:pt x="4362" y="30595"/>
                </a:lnTo>
                <a:lnTo>
                  <a:pt x="4004" y="30475"/>
                </a:lnTo>
                <a:lnTo>
                  <a:pt x="3287" y="30296"/>
                </a:lnTo>
                <a:lnTo>
                  <a:pt x="2988" y="30117"/>
                </a:lnTo>
                <a:lnTo>
                  <a:pt x="2809" y="29938"/>
                </a:lnTo>
                <a:lnTo>
                  <a:pt x="2749" y="29818"/>
                </a:lnTo>
                <a:lnTo>
                  <a:pt x="2689" y="29699"/>
                </a:lnTo>
                <a:lnTo>
                  <a:pt x="2689" y="29519"/>
                </a:lnTo>
                <a:lnTo>
                  <a:pt x="2749" y="29400"/>
                </a:lnTo>
                <a:lnTo>
                  <a:pt x="3347" y="29758"/>
                </a:lnTo>
                <a:lnTo>
                  <a:pt x="4004" y="29997"/>
                </a:lnTo>
                <a:lnTo>
                  <a:pt x="4721" y="30177"/>
                </a:lnTo>
                <a:lnTo>
                  <a:pt x="5498" y="30296"/>
                </a:lnTo>
                <a:lnTo>
                  <a:pt x="7051" y="30475"/>
                </a:lnTo>
                <a:lnTo>
                  <a:pt x="8426" y="30535"/>
                </a:lnTo>
                <a:lnTo>
                  <a:pt x="10219" y="30595"/>
                </a:lnTo>
                <a:lnTo>
                  <a:pt x="11951" y="30595"/>
                </a:lnTo>
                <a:lnTo>
                  <a:pt x="13684" y="30416"/>
                </a:lnTo>
                <a:lnTo>
                  <a:pt x="15417" y="30236"/>
                </a:lnTo>
                <a:lnTo>
                  <a:pt x="17090" y="29997"/>
                </a:lnTo>
                <a:lnTo>
                  <a:pt x="18704" y="29639"/>
                </a:lnTo>
                <a:lnTo>
                  <a:pt x="20317" y="29221"/>
                </a:lnTo>
                <a:lnTo>
                  <a:pt x="21931" y="28683"/>
                </a:lnTo>
                <a:lnTo>
                  <a:pt x="23484" y="28085"/>
                </a:lnTo>
                <a:lnTo>
                  <a:pt x="24978" y="27368"/>
                </a:lnTo>
                <a:lnTo>
                  <a:pt x="26472" y="26532"/>
                </a:lnTo>
                <a:lnTo>
                  <a:pt x="27846" y="25576"/>
                </a:lnTo>
                <a:lnTo>
                  <a:pt x="29041" y="24619"/>
                </a:lnTo>
                <a:lnTo>
                  <a:pt x="30177" y="23544"/>
                </a:lnTo>
                <a:lnTo>
                  <a:pt x="31193" y="22468"/>
                </a:lnTo>
                <a:lnTo>
                  <a:pt x="32089" y="21273"/>
                </a:lnTo>
                <a:lnTo>
                  <a:pt x="32985" y="20018"/>
                </a:lnTo>
                <a:lnTo>
                  <a:pt x="33762" y="18704"/>
                </a:lnTo>
                <a:lnTo>
                  <a:pt x="34539" y="17389"/>
                </a:lnTo>
                <a:lnTo>
                  <a:pt x="35256" y="16015"/>
                </a:lnTo>
                <a:lnTo>
                  <a:pt x="36810" y="12728"/>
                </a:lnTo>
                <a:lnTo>
                  <a:pt x="38304" y="9442"/>
                </a:lnTo>
                <a:lnTo>
                  <a:pt x="39797" y="5916"/>
                </a:lnTo>
                <a:lnTo>
                  <a:pt x="39977" y="5438"/>
                </a:lnTo>
                <a:lnTo>
                  <a:pt x="40275" y="4661"/>
                </a:lnTo>
                <a:lnTo>
                  <a:pt x="40335" y="4243"/>
                </a:lnTo>
                <a:lnTo>
                  <a:pt x="40335" y="4004"/>
                </a:lnTo>
                <a:lnTo>
                  <a:pt x="40275" y="3884"/>
                </a:lnTo>
                <a:lnTo>
                  <a:pt x="40156" y="3825"/>
                </a:lnTo>
                <a:lnTo>
                  <a:pt x="40036" y="3825"/>
                </a:lnTo>
                <a:lnTo>
                  <a:pt x="39797" y="3884"/>
                </a:lnTo>
                <a:lnTo>
                  <a:pt x="39917" y="2988"/>
                </a:lnTo>
                <a:lnTo>
                  <a:pt x="39917" y="2092"/>
                </a:lnTo>
                <a:close/>
                <a:moveTo>
                  <a:pt x="40753" y="0"/>
                </a:moveTo>
                <a:lnTo>
                  <a:pt x="40455" y="60"/>
                </a:lnTo>
                <a:lnTo>
                  <a:pt x="40156" y="120"/>
                </a:lnTo>
                <a:lnTo>
                  <a:pt x="39917" y="180"/>
                </a:lnTo>
                <a:lnTo>
                  <a:pt x="39618" y="299"/>
                </a:lnTo>
                <a:lnTo>
                  <a:pt x="39260" y="598"/>
                </a:lnTo>
                <a:lnTo>
                  <a:pt x="39200" y="658"/>
                </a:lnTo>
                <a:lnTo>
                  <a:pt x="39140" y="658"/>
                </a:lnTo>
                <a:lnTo>
                  <a:pt x="39200" y="777"/>
                </a:lnTo>
                <a:lnTo>
                  <a:pt x="39260" y="897"/>
                </a:lnTo>
                <a:lnTo>
                  <a:pt x="39200" y="1076"/>
                </a:lnTo>
                <a:lnTo>
                  <a:pt x="39021" y="2152"/>
                </a:lnTo>
                <a:lnTo>
                  <a:pt x="38841" y="3287"/>
                </a:lnTo>
                <a:lnTo>
                  <a:pt x="38722" y="4482"/>
                </a:lnTo>
                <a:lnTo>
                  <a:pt x="38602" y="5617"/>
                </a:lnTo>
                <a:lnTo>
                  <a:pt x="38423" y="6394"/>
                </a:lnTo>
                <a:lnTo>
                  <a:pt x="38244" y="7171"/>
                </a:lnTo>
                <a:lnTo>
                  <a:pt x="37766" y="8725"/>
                </a:lnTo>
                <a:lnTo>
                  <a:pt x="37168" y="10338"/>
                </a:lnTo>
                <a:lnTo>
                  <a:pt x="36511" y="11892"/>
                </a:lnTo>
                <a:lnTo>
                  <a:pt x="35734" y="13445"/>
                </a:lnTo>
                <a:lnTo>
                  <a:pt x="34957" y="14939"/>
                </a:lnTo>
                <a:lnTo>
                  <a:pt x="33344" y="17807"/>
                </a:lnTo>
                <a:lnTo>
                  <a:pt x="32866" y="18644"/>
                </a:lnTo>
                <a:lnTo>
                  <a:pt x="32328" y="19421"/>
                </a:lnTo>
                <a:lnTo>
                  <a:pt x="31730" y="20198"/>
                </a:lnTo>
                <a:lnTo>
                  <a:pt x="31193" y="20915"/>
                </a:lnTo>
                <a:lnTo>
                  <a:pt x="30595" y="21632"/>
                </a:lnTo>
                <a:lnTo>
                  <a:pt x="29938" y="22289"/>
                </a:lnTo>
                <a:lnTo>
                  <a:pt x="29280" y="22887"/>
                </a:lnTo>
                <a:lnTo>
                  <a:pt x="28623" y="23484"/>
                </a:lnTo>
                <a:lnTo>
                  <a:pt x="27966" y="24022"/>
                </a:lnTo>
                <a:lnTo>
                  <a:pt x="27249" y="24560"/>
                </a:lnTo>
                <a:lnTo>
                  <a:pt x="25815" y="25516"/>
                </a:lnTo>
                <a:lnTo>
                  <a:pt x="24261" y="26352"/>
                </a:lnTo>
                <a:lnTo>
                  <a:pt x="22707" y="27129"/>
                </a:lnTo>
                <a:lnTo>
                  <a:pt x="21094" y="27727"/>
                </a:lnTo>
                <a:lnTo>
                  <a:pt x="19421" y="28265"/>
                </a:lnTo>
                <a:lnTo>
                  <a:pt x="17688" y="28683"/>
                </a:lnTo>
                <a:lnTo>
                  <a:pt x="15895" y="28982"/>
                </a:lnTo>
                <a:lnTo>
                  <a:pt x="14103" y="29221"/>
                </a:lnTo>
                <a:lnTo>
                  <a:pt x="12250" y="29340"/>
                </a:lnTo>
                <a:lnTo>
                  <a:pt x="10398" y="29400"/>
                </a:lnTo>
                <a:lnTo>
                  <a:pt x="5617" y="29400"/>
                </a:lnTo>
                <a:lnTo>
                  <a:pt x="5199" y="29340"/>
                </a:lnTo>
                <a:lnTo>
                  <a:pt x="4721" y="29280"/>
                </a:lnTo>
                <a:lnTo>
                  <a:pt x="4243" y="29161"/>
                </a:lnTo>
                <a:lnTo>
                  <a:pt x="4004" y="29161"/>
                </a:lnTo>
                <a:lnTo>
                  <a:pt x="3884" y="29041"/>
                </a:lnTo>
                <a:lnTo>
                  <a:pt x="3586" y="28802"/>
                </a:lnTo>
                <a:lnTo>
                  <a:pt x="3347" y="28504"/>
                </a:lnTo>
                <a:lnTo>
                  <a:pt x="3167" y="28265"/>
                </a:lnTo>
                <a:lnTo>
                  <a:pt x="2928" y="28026"/>
                </a:lnTo>
                <a:lnTo>
                  <a:pt x="2630" y="27846"/>
                </a:lnTo>
                <a:lnTo>
                  <a:pt x="2211" y="27727"/>
                </a:lnTo>
                <a:lnTo>
                  <a:pt x="1494" y="27607"/>
                </a:lnTo>
                <a:lnTo>
                  <a:pt x="777" y="27547"/>
                </a:lnTo>
                <a:lnTo>
                  <a:pt x="478" y="27547"/>
                </a:lnTo>
                <a:lnTo>
                  <a:pt x="359" y="27607"/>
                </a:lnTo>
                <a:lnTo>
                  <a:pt x="120" y="27846"/>
                </a:lnTo>
                <a:lnTo>
                  <a:pt x="0" y="28145"/>
                </a:lnTo>
                <a:lnTo>
                  <a:pt x="0" y="28504"/>
                </a:lnTo>
                <a:lnTo>
                  <a:pt x="60" y="28862"/>
                </a:lnTo>
                <a:lnTo>
                  <a:pt x="239" y="29639"/>
                </a:lnTo>
                <a:lnTo>
                  <a:pt x="419" y="30236"/>
                </a:lnTo>
                <a:lnTo>
                  <a:pt x="1016" y="31671"/>
                </a:lnTo>
                <a:lnTo>
                  <a:pt x="1315" y="32328"/>
                </a:lnTo>
                <a:lnTo>
                  <a:pt x="1614" y="32866"/>
                </a:lnTo>
                <a:lnTo>
                  <a:pt x="2032" y="33403"/>
                </a:lnTo>
                <a:lnTo>
                  <a:pt x="2510" y="33941"/>
                </a:lnTo>
                <a:lnTo>
                  <a:pt x="3108" y="34479"/>
                </a:lnTo>
                <a:lnTo>
                  <a:pt x="3765" y="34957"/>
                </a:lnTo>
                <a:lnTo>
                  <a:pt x="4602" y="35495"/>
                </a:lnTo>
                <a:lnTo>
                  <a:pt x="5498" y="36033"/>
                </a:lnTo>
                <a:lnTo>
                  <a:pt x="6334" y="36511"/>
                </a:lnTo>
                <a:lnTo>
                  <a:pt x="7231" y="36929"/>
                </a:lnTo>
                <a:lnTo>
                  <a:pt x="8187" y="37347"/>
                </a:lnTo>
                <a:lnTo>
                  <a:pt x="9083" y="37706"/>
                </a:lnTo>
                <a:lnTo>
                  <a:pt x="10039" y="38064"/>
                </a:lnTo>
                <a:lnTo>
                  <a:pt x="10995" y="38363"/>
                </a:lnTo>
                <a:lnTo>
                  <a:pt x="12728" y="38781"/>
                </a:lnTo>
                <a:lnTo>
                  <a:pt x="14401" y="39080"/>
                </a:lnTo>
                <a:lnTo>
                  <a:pt x="16134" y="39319"/>
                </a:lnTo>
                <a:lnTo>
                  <a:pt x="17867" y="39379"/>
                </a:lnTo>
                <a:lnTo>
                  <a:pt x="19600" y="39379"/>
                </a:lnTo>
                <a:lnTo>
                  <a:pt x="21273" y="39200"/>
                </a:lnTo>
                <a:lnTo>
                  <a:pt x="23006" y="38961"/>
                </a:lnTo>
                <a:lnTo>
                  <a:pt x="24620" y="38542"/>
                </a:lnTo>
                <a:lnTo>
                  <a:pt x="26293" y="38064"/>
                </a:lnTo>
                <a:lnTo>
                  <a:pt x="27846" y="37467"/>
                </a:lnTo>
                <a:lnTo>
                  <a:pt x="29400" y="36750"/>
                </a:lnTo>
                <a:lnTo>
                  <a:pt x="30894" y="35913"/>
                </a:lnTo>
                <a:lnTo>
                  <a:pt x="32388" y="35017"/>
                </a:lnTo>
                <a:lnTo>
                  <a:pt x="33762" y="33941"/>
                </a:lnTo>
                <a:lnTo>
                  <a:pt x="35077" y="32806"/>
                </a:lnTo>
                <a:lnTo>
                  <a:pt x="36272" y="31551"/>
                </a:lnTo>
                <a:lnTo>
                  <a:pt x="36929" y="30774"/>
                </a:lnTo>
                <a:lnTo>
                  <a:pt x="37527" y="30057"/>
                </a:lnTo>
                <a:lnTo>
                  <a:pt x="38064" y="29280"/>
                </a:lnTo>
                <a:lnTo>
                  <a:pt x="38602" y="28444"/>
                </a:lnTo>
                <a:lnTo>
                  <a:pt x="39080" y="27667"/>
                </a:lnTo>
                <a:lnTo>
                  <a:pt x="39558" y="26830"/>
                </a:lnTo>
                <a:lnTo>
                  <a:pt x="39977" y="25934"/>
                </a:lnTo>
                <a:lnTo>
                  <a:pt x="40335" y="25098"/>
                </a:lnTo>
                <a:lnTo>
                  <a:pt x="41052" y="23305"/>
                </a:lnTo>
                <a:lnTo>
                  <a:pt x="41590" y="21512"/>
                </a:lnTo>
                <a:lnTo>
                  <a:pt x="42008" y="19600"/>
                </a:lnTo>
                <a:lnTo>
                  <a:pt x="42307" y="17688"/>
                </a:lnTo>
                <a:lnTo>
                  <a:pt x="42546" y="15477"/>
                </a:lnTo>
                <a:lnTo>
                  <a:pt x="42606" y="13266"/>
                </a:lnTo>
                <a:lnTo>
                  <a:pt x="42666" y="11055"/>
                </a:lnTo>
                <a:lnTo>
                  <a:pt x="42606" y="8784"/>
                </a:lnTo>
                <a:lnTo>
                  <a:pt x="42486" y="7709"/>
                </a:lnTo>
                <a:lnTo>
                  <a:pt x="42427" y="7111"/>
                </a:lnTo>
                <a:lnTo>
                  <a:pt x="42486" y="6573"/>
                </a:lnTo>
                <a:lnTo>
                  <a:pt x="43024" y="5558"/>
                </a:lnTo>
                <a:lnTo>
                  <a:pt x="43323" y="4781"/>
                </a:lnTo>
                <a:lnTo>
                  <a:pt x="43681" y="3645"/>
                </a:lnTo>
                <a:lnTo>
                  <a:pt x="43801" y="3108"/>
                </a:lnTo>
                <a:lnTo>
                  <a:pt x="43861" y="2570"/>
                </a:lnTo>
                <a:lnTo>
                  <a:pt x="43801" y="2211"/>
                </a:lnTo>
                <a:lnTo>
                  <a:pt x="43741" y="2032"/>
                </a:lnTo>
                <a:lnTo>
                  <a:pt x="43622" y="1912"/>
                </a:lnTo>
                <a:lnTo>
                  <a:pt x="43502" y="1673"/>
                </a:lnTo>
                <a:lnTo>
                  <a:pt x="43383" y="1434"/>
                </a:lnTo>
                <a:lnTo>
                  <a:pt x="43024" y="956"/>
                </a:lnTo>
                <a:lnTo>
                  <a:pt x="42546" y="598"/>
                </a:lnTo>
                <a:lnTo>
                  <a:pt x="41949" y="299"/>
                </a:lnTo>
                <a:lnTo>
                  <a:pt x="41351" y="120"/>
                </a:lnTo>
                <a:lnTo>
                  <a:pt x="40753" y="0"/>
                </a:lnTo>
                <a:close/>
              </a:path>
            </a:pathLst>
          </a:custGeom>
          <a:solidFill>
            <a:srgbClr val="140E4F">
              <a:alpha val="57309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2"/>
          <p:cNvSpPr/>
          <p:nvPr/>
        </p:nvSpPr>
        <p:spPr>
          <a:xfrm rot="-1232584">
            <a:off x="1274925" y="4103422"/>
            <a:ext cx="356848" cy="385005"/>
          </a:xfrm>
          <a:custGeom>
            <a:avLst/>
            <a:gdLst/>
            <a:ahLst/>
            <a:cxnLst/>
            <a:rect l="l" t="t" r="r" b="b"/>
            <a:pathLst>
              <a:path w="9860" h="10638" extrusionOk="0">
                <a:moveTo>
                  <a:pt x="9023" y="897"/>
                </a:moveTo>
                <a:lnTo>
                  <a:pt x="8904" y="1554"/>
                </a:lnTo>
                <a:lnTo>
                  <a:pt x="8784" y="2212"/>
                </a:lnTo>
                <a:lnTo>
                  <a:pt x="8665" y="2869"/>
                </a:lnTo>
                <a:lnTo>
                  <a:pt x="8485" y="3467"/>
                </a:lnTo>
                <a:lnTo>
                  <a:pt x="8246" y="4363"/>
                </a:lnTo>
                <a:lnTo>
                  <a:pt x="7888" y="5199"/>
                </a:lnTo>
                <a:lnTo>
                  <a:pt x="7470" y="6036"/>
                </a:lnTo>
                <a:lnTo>
                  <a:pt x="6932" y="6813"/>
                </a:lnTo>
                <a:lnTo>
                  <a:pt x="6394" y="7530"/>
                </a:lnTo>
                <a:lnTo>
                  <a:pt x="5737" y="8187"/>
                </a:lnTo>
                <a:lnTo>
                  <a:pt x="4960" y="8725"/>
                </a:lnTo>
                <a:lnTo>
                  <a:pt x="4183" y="9203"/>
                </a:lnTo>
                <a:lnTo>
                  <a:pt x="3526" y="9502"/>
                </a:lnTo>
                <a:lnTo>
                  <a:pt x="2749" y="9801"/>
                </a:lnTo>
                <a:lnTo>
                  <a:pt x="2331" y="9920"/>
                </a:lnTo>
                <a:lnTo>
                  <a:pt x="1912" y="9980"/>
                </a:lnTo>
                <a:lnTo>
                  <a:pt x="1554" y="10040"/>
                </a:lnTo>
                <a:lnTo>
                  <a:pt x="1255" y="9980"/>
                </a:lnTo>
                <a:lnTo>
                  <a:pt x="1076" y="9920"/>
                </a:lnTo>
                <a:lnTo>
                  <a:pt x="1016" y="9801"/>
                </a:lnTo>
                <a:lnTo>
                  <a:pt x="956" y="9681"/>
                </a:lnTo>
                <a:lnTo>
                  <a:pt x="1016" y="9502"/>
                </a:lnTo>
                <a:lnTo>
                  <a:pt x="1195" y="9143"/>
                </a:lnTo>
                <a:lnTo>
                  <a:pt x="1494" y="8725"/>
                </a:lnTo>
                <a:lnTo>
                  <a:pt x="2271" y="7948"/>
                </a:lnTo>
                <a:lnTo>
                  <a:pt x="2928" y="7351"/>
                </a:lnTo>
                <a:lnTo>
                  <a:pt x="3585" y="6634"/>
                </a:lnTo>
                <a:lnTo>
                  <a:pt x="4303" y="5976"/>
                </a:lnTo>
                <a:lnTo>
                  <a:pt x="5737" y="4721"/>
                </a:lnTo>
                <a:lnTo>
                  <a:pt x="6274" y="4184"/>
                </a:lnTo>
                <a:lnTo>
                  <a:pt x="6514" y="3945"/>
                </a:lnTo>
                <a:lnTo>
                  <a:pt x="6693" y="3706"/>
                </a:lnTo>
                <a:lnTo>
                  <a:pt x="6753" y="3526"/>
                </a:lnTo>
                <a:lnTo>
                  <a:pt x="6753" y="3467"/>
                </a:lnTo>
                <a:lnTo>
                  <a:pt x="6693" y="3407"/>
                </a:lnTo>
                <a:lnTo>
                  <a:pt x="6394" y="3467"/>
                </a:lnTo>
                <a:lnTo>
                  <a:pt x="5916" y="3586"/>
                </a:lnTo>
                <a:lnTo>
                  <a:pt x="5199" y="3945"/>
                </a:lnTo>
                <a:lnTo>
                  <a:pt x="4482" y="4482"/>
                </a:lnTo>
                <a:lnTo>
                  <a:pt x="3705" y="5140"/>
                </a:lnTo>
                <a:lnTo>
                  <a:pt x="2988" y="5857"/>
                </a:lnTo>
                <a:lnTo>
                  <a:pt x="2271" y="6634"/>
                </a:lnTo>
                <a:lnTo>
                  <a:pt x="1673" y="7351"/>
                </a:lnTo>
                <a:lnTo>
                  <a:pt x="1136" y="8127"/>
                </a:lnTo>
                <a:lnTo>
                  <a:pt x="717" y="8785"/>
                </a:lnTo>
                <a:lnTo>
                  <a:pt x="598" y="7829"/>
                </a:lnTo>
                <a:lnTo>
                  <a:pt x="657" y="6992"/>
                </a:lnTo>
                <a:lnTo>
                  <a:pt x="837" y="6215"/>
                </a:lnTo>
                <a:lnTo>
                  <a:pt x="1136" y="5498"/>
                </a:lnTo>
                <a:lnTo>
                  <a:pt x="1494" y="4901"/>
                </a:lnTo>
                <a:lnTo>
                  <a:pt x="1972" y="4363"/>
                </a:lnTo>
                <a:lnTo>
                  <a:pt x="2570" y="3825"/>
                </a:lnTo>
                <a:lnTo>
                  <a:pt x="3167" y="3407"/>
                </a:lnTo>
                <a:lnTo>
                  <a:pt x="3825" y="2988"/>
                </a:lnTo>
                <a:lnTo>
                  <a:pt x="4542" y="2630"/>
                </a:lnTo>
                <a:lnTo>
                  <a:pt x="6035" y="2032"/>
                </a:lnTo>
                <a:lnTo>
                  <a:pt x="9023" y="897"/>
                </a:lnTo>
                <a:close/>
                <a:moveTo>
                  <a:pt x="9023" y="1"/>
                </a:moveTo>
                <a:lnTo>
                  <a:pt x="8545" y="60"/>
                </a:lnTo>
                <a:lnTo>
                  <a:pt x="8007" y="180"/>
                </a:lnTo>
                <a:lnTo>
                  <a:pt x="7410" y="359"/>
                </a:lnTo>
                <a:lnTo>
                  <a:pt x="6095" y="897"/>
                </a:lnTo>
                <a:lnTo>
                  <a:pt x="4840" y="1495"/>
                </a:lnTo>
                <a:lnTo>
                  <a:pt x="3705" y="2092"/>
                </a:lnTo>
                <a:lnTo>
                  <a:pt x="2809" y="2570"/>
                </a:lnTo>
                <a:lnTo>
                  <a:pt x="2331" y="2869"/>
                </a:lnTo>
                <a:lnTo>
                  <a:pt x="1614" y="3586"/>
                </a:lnTo>
                <a:lnTo>
                  <a:pt x="1255" y="4004"/>
                </a:lnTo>
                <a:lnTo>
                  <a:pt x="956" y="4423"/>
                </a:lnTo>
                <a:lnTo>
                  <a:pt x="717" y="4841"/>
                </a:lnTo>
                <a:lnTo>
                  <a:pt x="478" y="5259"/>
                </a:lnTo>
                <a:lnTo>
                  <a:pt x="299" y="5737"/>
                </a:lnTo>
                <a:lnTo>
                  <a:pt x="179" y="6215"/>
                </a:lnTo>
                <a:lnTo>
                  <a:pt x="60" y="6634"/>
                </a:lnTo>
                <a:lnTo>
                  <a:pt x="0" y="7112"/>
                </a:lnTo>
                <a:lnTo>
                  <a:pt x="0" y="7649"/>
                </a:lnTo>
                <a:lnTo>
                  <a:pt x="0" y="8127"/>
                </a:lnTo>
                <a:lnTo>
                  <a:pt x="60" y="8605"/>
                </a:lnTo>
                <a:lnTo>
                  <a:pt x="239" y="9083"/>
                </a:lnTo>
                <a:lnTo>
                  <a:pt x="418" y="9562"/>
                </a:lnTo>
                <a:lnTo>
                  <a:pt x="657" y="10040"/>
                </a:lnTo>
                <a:lnTo>
                  <a:pt x="478" y="10099"/>
                </a:lnTo>
                <a:lnTo>
                  <a:pt x="418" y="10219"/>
                </a:lnTo>
                <a:lnTo>
                  <a:pt x="418" y="10398"/>
                </a:lnTo>
                <a:lnTo>
                  <a:pt x="478" y="10518"/>
                </a:lnTo>
                <a:lnTo>
                  <a:pt x="598" y="10577"/>
                </a:lnTo>
                <a:lnTo>
                  <a:pt x="837" y="10637"/>
                </a:lnTo>
                <a:lnTo>
                  <a:pt x="2032" y="10637"/>
                </a:lnTo>
                <a:lnTo>
                  <a:pt x="3287" y="10398"/>
                </a:lnTo>
                <a:lnTo>
                  <a:pt x="4064" y="10159"/>
                </a:lnTo>
                <a:lnTo>
                  <a:pt x="4960" y="9741"/>
                </a:lnTo>
                <a:lnTo>
                  <a:pt x="5796" y="9203"/>
                </a:lnTo>
                <a:lnTo>
                  <a:pt x="6514" y="8546"/>
                </a:lnTo>
                <a:lnTo>
                  <a:pt x="7231" y="7829"/>
                </a:lnTo>
                <a:lnTo>
                  <a:pt x="7768" y="7112"/>
                </a:lnTo>
                <a:lnTo>
                  <a:pt x="8306" y="6215"/>
                </a:lnTo>
                <a:lnTo>
                  <a:pt x="8784" y="5319"/>
                </a:lnTo>
                <a:lnTo>
                  <a:pt x="9262" y="4303"/>
                </a:lnTo>
                <a:lnTo>
                  <a:pt x="9621" y="3287"/>
                </a:lnTo>
                <a:lnTo>
                  <a:pt x="9800" y="2212"/>
                </a:lnTo>
                <a:lnTo>
                  <a:pt x="9860" y="1734"/>
                </a:lnTo>
                <a:lnTo>
                  <a:pt x="9860" y="1256"/>
                </a:lnTo>
                <a:lnTo>
                  <a:pt x="9860" y="778"/>
                </a:lnTo>
                <a:lnTo>
                  <a:pt x="9740" y="299"/>
                </a:lnTo>
                <a:lnTo>
                  <a:pt x="9740" y="180"/>
                </a:lnTo>
                <a:lnTo>
                  <a:pt x="9621" y="120"/>
                </a:lnTo>
                <a:lnTo>
                  <a:pt x="9382" y="1"/>
                </a:lnTo>
                <a:close/>
              </a:path>
            </a:pathLst>
          </a:custGeom>
          <a:solidFill>
            <a:srgbClr val="140E4F">
              <a:alpha val="57309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8" name="Google Shape;38;p2"/>
          <p:cNvSpPr/>
          <p:nvPr/>
        </p:nvSpPr>
        <p:spPr>
          <a:xfrm rot="-2062504">
            <a:off x="665849" y="3776933"/>
            <a:ext cx="464973" cy="1191639"/>
          </a:xfrm>
          <a:custGeom>
            <a:avLst/>
            <a:gdLst/>
            <a:ahLst/>
            <a:cxnLst/>
            <a:rect l="l" t="t" r="r" b="b"/>
            <a:pathLst>
              <a:path w="12848" h="32927" extrusionOk="0">
                <a:moveTo>
                  <a:pt x="3825" y="1017"/>
                </a:moveTo>
                <a:lnTo>
                  <a:pt x="3944" y="1256"/>
                </a:lnTo>
                <a:lnTo>
                  <a:pt x="4004" y="1495"/>
                </a:lnTo>
                <a:lnTo>
                  <a:pt x="4004" y="2152"/>
                </a:lnTo>
                <a:lnTo>
                  <a:pt x="4004" y="2750"/>
                </a:lnTo>
                <a:lnTo>
                  <a:pt x="4004" y="3347"/>
                </a:lnTo>
                <a:lnTo>
                  <a:pt x="4183" y="4961"/>
                </a:lnTo>
                <a:lnTo>
                  <a:pt x="4362" y="6574"/>
                </a:lnTo>
                <a:lnTo>
                  <a:pt x="4840" y="9681"/>
                </a:lnTo>
                <a:lnTo>
                  <a:pt x="5319" y="12729"/>
                </a:lnTo>
                <a:lnTo>
                  <a:pt x="4123" y="11653"/>
                </a:lnTo>
                <a:lnTo>
                  <a:pt x="2869" y="10578"/>
                </a:lnTo>
                <a:lnTo>
                  <a:pt x="2151" y="10100"/>
                </a:lnTo>
                <a:lnTo>
                  <a:pt x="1733" y="9801"/>
                </a:lnTo>
                <a:lnTo>
                  <a:pt x="1554" y="9622"/>
                </a:lnTo>
                <a:lnTo>
                  <a:pt x="1494" y="9502"/>
                </a:lnTo>
                <a:lnTo>
                  <a:pt x="1434" y="9323"/>
                </a:lnTo>
                <a:lnTo>
                  <a:pt x="1494" y="9084"/>
                </a:lnTo>
                <a:lnTo>
                  <a:pt x="1614" y="8606"/>
                </a:lnTo>
                <a:lnTo>
                  <a:pt x="1853" y="7709"/>
                </a:lnTo>
                <a:lnTo>
                  <a:pt x="2271" y="5976"/>
                </a:lnTo>
                <a:lnTo>
                  <a:pt x="2749" y="4303"/>
                </a:lnTo>
                <a:lnTo>
                  <a:pt x="3825" y="1017"/>
                </a:lnTo>
                <a:close/>
                <a:moveTo>
                  <a:pt x="4542" y="1973"/>
                </a:moveTo>
                <a:lnTo>
                  <a:pt x="5079" y="2690"/>
                </a:lnTo>
                <a:lnTo>
                  <a:pt x="5617" y="3467"/>
                </a:lnTo>
                <a:lnTo>
                  <a:pt x="6693" y="5020"/>
                </a:lnTo>
                <a:lnTo>
                  <a:pt x="7589" y="6574"/>
                </a:lnTo>
                <a:lnTo>
                  <a:pt x="8486" y="8247"/>
                </a:lnTo>
                <a:lnTo>
                  <a:pt x="9203" y="9920"/>
                </a:lnTo>
                <a:lnTo>
                  <a:pt x="9621" y="10757"/>
                </a:lnTo>
                <a:lnTo>
                  <a:pt x="9800" y="11175"/>
                </a:lnTo>
                <a:lnTo>
                  <a:pt x="9860" y="11534"/>
                </a:lnTo>
                <a:lnTo>
                  <a:pt x="9800" y="11952"/>
                </a:lnTo>
                <a:lnTo>
                  <a:pt x="9621" y="12251"/>
                </a:lnTo>
                <a:lnTo>
                  <a:pt x="9083" y="12968"/>
                </a:lnTo>
                <a:lnTo>
                  <a:pt x="7888" y="14581"/>
                </a:lnTo>
                <a:lnTo>
                  <a:pt x="6633" y="16254"/>
                </a:lnTo>
                <a:lnTo>
                  <a:pt x="6334" y="14521"/>
                </a:lnTo>
                <a:lnTo>
                  <a:pt x="6095" y="12789"/>
                </a:lnTo>
                <a:lnTo>
                  <a:pt x="5617" y="9203"/>
                </a:lnTo>
                <a:lnTo>
                  <a:pt x="5139" y="5558"/>
                </a:lnTo>
                <a:lnTo>
                  <a:pt x="4840" y="3766"/>
                </a:lnTo>
                <a:lnTo>
                  <a:pt x="4542" y="1973"/>
                </a:lnTo>
                <a:close/>
                <a:moveTo>
                  <a:pt x="1375" y="9980"/>
                </a:moveTo>
                <a:lnTo>
                  <a:pt x="2630" y="11354"/>
                </a:lnTo>
                <a:lnTo>
                  <a:pt x="3944" y="12609"/>
                </a:lnTo>
                <a:lnTo>
                  <a:pt x="4601" y="13267"/>
                </a:lnTo>
                <a:lnTo>
                  <a:pt x="5139" y="13864"/>
                </a:lnTo>
                <a:lnTo>
                  <a:pt x="5319" y="14163"/>
                </a:lnTo>
                <a:lnTo>
                  <a:pt x="5498" y="14521"/>
                </a:lnTo>
                <a:lnTo>
                  <a:pt x="5677" y="14940"/>
                </a:lnTo>
                <a:lnTo>
                  <a:pt x="5737" y="15418"/>
                </a:lnTo>
                <a:lnTo>
                  <a:pt x="6394" y="18884"/>
                </a:lnTo>
                <a:lnTo>
                  <a:pt x="7111" y="22290"/>
                </a:lnTo>
                <a:lnTo>
                  <a:pt x="3406" y="20198"/>
                </a:lnTo>
                <a:lnTo>
                  <a:pt x="2570" y="19780"/>
                </a:lnTo>
                <a:lnTo>
                  <a:pt x="2151" y="19541"/>
                </a:lnTo>
                <a:lnTo>
                  <a:pt x="1793" y="19302"/>
                </a:lnTo>
                <a:lnTo>
                  <a:pt x="1375" y="19003"/>
                </a:lnTo>
                <a:lnTo>
                  <a:pt x="1195" y="18824"/>
                </a:lnTo>
                <a:lnTo>
                  <a:pt x="1136" y="18704"/>
                </a:lnTo>
                <a:lnTo>
                  <a:pt x="1016" y="18346"/>
                </a:lnTo>
                <a:lnTo>
                  <a:pt x="956" y="17689"/>
                </a:lnTo>
                <a:lnTo>
                  <a:pt x="897" y="16732"/>
                </a:lnTo>
                <a:lnTo>
                  <a:pt x="837" y="15776"/>
                </a:lnTo>
                <a:lnTo>
                  <a:pt x="897" y="13864"/>
                </a:lnTo>
                <a:lnTo>
                  <a:pt x="1076" y="11892"/>
                </a:lnTo>
                <a:lnTo>
                  <a:pt x="1375" y="9980"/>
                </a:lnTo>
                <a:close/>
                <a:moveTo>
                  <a:pt x="10218" y="12669"/>
                </a:moveTo>
                <a:lnTo>
                  <a:pt x="10577" y="13864"/>
                </a:lnTo>
                <a:lnTo>
                  <a:pt x="10936" y="15059"/>
                </a:lnTo>
                <a:lnTo>
                  <a:pt x="11294" y="16613"/>
                </a:lnTo>
                <a:lnTo>
                  <a:pt x="11593" y="18286"/>
                </a:lnTo>
                <a:lnTo>
                  <a:pt x="11712" y="19123"/>
                </a:lnTo>
                <a:lnTo>
                  <a:pt x="11832" y="19959"/>
                </a:lnTo>
                <a:lnTo>
                  <a:pt x="11832" y="20796"/>
                </a:lnTo>
                <a:lnTo>
                  <a:pt x="11772" y="21573"/>
                </a:lnTo>
                <a:lnTo>
                  <a:pt x="11712" y="22110"/>
                </a:lnTo>
                <a:lnTo>
                  <a:pt x="11593" y="22349"/>
                </a:lnTo>
                <a:lnTo>
                  <a:pt x="11473" y="22469"/>
                </a:lnTo>
                <a:lnTo>
                  <a:pt x="11175" y="22827"/>
                </a:lnTo>
                <a:lnTo>
                  <a:pt x="10696" y="23246"/>
                </a:lnTo>
                <a:lnTo>
                  <a:pt x="9621" y="24321"/>
                </a:lnTo>
                <a:lnTo>
                  <a:pt x="9143" y="24859"/>
                </a:lnTo>
                <a:lnTo>
                  <a:pt x="8665" y="25457"/>
                </a:lnTo>
                <a:lnTo>
                  <a:pt x="7828" y="21871"/>
                </a:lnTo>
                <a:lnTo>
                  <a:pt x="7051" y="18286"/>
                </a:lnTo>
                <a:lnTo>
                  <a:pt x="6872" y="17449"/>
                </a:lnTo>
                <a:lnTo>
                  <a:pt x="6812" y="17210"/>
                </a:lnTo>
                <a:lnTo>
                  <a:pt x="6812" y="16912"/>
                </a:lnTo>
                <a:lnTo>
                  <a:pt x="6872" y="16673"/>
                </a:lnTo>
                <a:lnTo>
                  <a:pt x="6992" y="16434"/>
                </a:lnTo>
                <a:lnTo>
                  <a:pt x="7231" y="16135"/>
                </a:lnTo>
                <a:lnTo>
                  <a:pt x="7470" y="15836"/>
                </a:lnTo>
                <a:lnTo>
                  <a:pt x="8904" y="14282"/>
                </a:lnTo>
                <a:lnTo>
                  <a:pt x="10218" y="12669"/>
                </a:lnTo>
                <a:close/>
                <a:moveTo>
                  <a:pt x="1375" y="19959"/>
                </a:moveTo>
                <a:lnTo>
                  <a:pt x="1972" y="20437"/>
                </a:lnTo>
                <a:lnTo>
                  <a:pt x="2689" y="20915"/>
                </a:lnTo>
                <a:lnTo>
                  <a:pt x="4064" y="21692"/>
                </a:lnTo>
                <a:lnTo>
                  <a:pt x="5498" y="22469"/>
                </a:lnTo>
                <a:lnTo>
                  <a:pt x="6215" y="22887"/>
                </a:lnTo>
                <a:lnTo>
                  <a:pt x="6812" y="23365"/>
                </a:lnTo>
                <a:lnTo>
                  <a:pt x="7111" y="23604"/>
                </a:lnTo>
                <a:lnTo>
                  <a:pt x="7290" y="23903"/>
                </a:lnTo>
                <a:lnTo>
                  <a:pt x="7529" y="24202"/>
                </a:lnTo>
                <a:lnTo>
                  <a:pt x="7709" y="24620"/>
                </a:lnTo>
                <a:lnTo>
                  <a:pt x="8007" y="25516"/>
                </a:lnTo>
                <a:lnTo>
                  <a:pt x="8247" y="26473"/>
                </a:lnTo>
                <a:lnTo>
                  <a:pt x="8665" y="28504"/>
                </a:lnTo>
                <a:lnTo>
                  <a:pt x="8844" y="29401"/>
                </a:lnTo>
                <a:lnTo>
                  <a:pt x="9023" y="30177"/>
                </a:lnTo>
                <a:lnTo>
                  <a:pt x="9023" y="30177"/>
                </a:lnTo>
                <a:lnTo>
                  <a:pt x="6633" y="27847"/>
                </a:lnTo>
                <a:lnTo>
                  <a:pt x="5498" y="26652"/>
                </a:lnTo>
                <a:lnTo>
                  <a:pt x="4362" y="25397"/>
                </a:lnTo>
                <a:lnTo>
                  <a:pt x="3466" y="24142"/>
                </a:lnTo>
                <a:lnTo>
                  <a:pt x="2988" y="23485"/>
                </a:lnTo>
                <a:lnTo>
                  <a:pt x="2570" y="22827"/>
                </a:lnTo>
                <a:lnTo>
                  <a:pt x="2211" y="22110"/>
                </a:lnTo>
                <a:lnTo>
                  <a:pt x="1912" y="21453"/>
                </a:lnTo>
                <a:lnTo>
                  <a:pt x="1614" y="20676"/>
                </a:lnTo>
                <a:lnTo>
                  <a:pt x="1375" y="19959"/>
                </a:lnTo>
                <a:close/>
                <a:moveTo>
                  <a:pt x="11832" y="23485"/>
                </a:moveTo>
                <a:lnTo>
                  <a:pt x="11712" y="25636"/>
                </a:lnTo>
                <a:lnTo>
                  <a:pt x="11473" y="27727"/>
                </a:lnTo>
                <a:lnTo>
                  <a:pt x="11055" y="29759"/>
                </a:lnTo>
                <a:lnTo>
                  <a:pt x="10577" y="31850"/>
                </a:lnTo>
                <a:lnTo>
                  <a:pt x="10278" y="31432"/>
                </a:lnTo>
                <a:lnTo>
                  <a:pt x="9979" y="30835"/>
                </a:lnTo>
                <a:lnTo>
                  <a:pt x="9740" y="30237"/>
                </a:lnTo>
                <a:lnTo>
                  <a:pt x="9501" y="29520"/>
                </a:lnTo>
                <a:lnTo>
                  <a:pt x="9203" y="28086"/>
                </a:lnTo>
                <a:lnTo>
                  <a:pt x="9083" y="27429"/>
                </a:lnTo>
                <a:lnTo>
                  <a:pt x="9023" y="26891"/>
                </a:lnTo>
                <a:lnTo>
                  <a:pt x="9023" y="26293"/>
                </a:lnTo>
                <a:lnTo>
                  <a:pt x="9023" y="26114"/>
                </a:lnTo>
                <a:lnTo>
                  <a:pt x="9083" y="25994"/>
                </a:lnTo>
                <a:lnTo>
                  <a:pt x="9382" y="25755"/>
                </a:lnTo>
                <a:lnTo>
                  <a:pt x="9920" y="25337"/>
                </a:lnTo>
                <a:lnTo>
                  <a:pt x="10876" y="24441"/>
                </a:lnTo>
                <a:lnTo>
                  <a:pt x="11832" y="23485"/>
                </a:lnTo>
                <a:close/>
                <a:moveTo>
                  <a:pt x="3526" y="1"/>
                </a:moveTo>
                <a:lnTo>
                  <a:pt x="3586" y="61"/>
                </a:lnTo>
                <a:lnTo>
                  <a:pt x="3586" y="120"/>
                </a:lnTo>
                <a:lnTo>
                  <a:pt x="3586" y="479"/>
                </a:lnTo>
                <a:lnTo>
                  <a:pt x="3466" y="897"/>
                </a:lnTo>
                <a:lnTo>
                  <a:pt x="3287" y="1375"/>
                </a:lnTo>
                <a:lnTo>
                  <a:pt x="2809" y="2391"/>
                </a:lnTo>
                <a:lnTo>
                  <a:pt x="2570" y="2989"/>
                </a:lnTo>
                <a:lnTo>
                  <a:pt x="1853" y="4841"/>
                </a:lnTo>
                <a:lnTo>
                  <a:pt x="1315" y="6813"/>
                </a:lnTo>
                <a:lnTo>
                  <a:pt x="956" y="8247"/>
                </a:lnTo>
                <a:lnTo>
                  <a:pt x="658" y="9681"/>
                </a:lnTo>
                <a:lnTo>
                  <a:pt x="419" y="11115"/>
                </a:lnTo>
                <a:lnTo>
                  <a:pt x="239" y="12609"/>
                </a:lnTo>
                <a:lnTo>
                  <a:pt x="60" y="14521"/>
                </a:lnTo>
                <a:lnTo>
                  <a:pt x="0" y="15478"/>
                </a:lnTo>
                <a:lnTo>
                  <a:pt x="60" y="16434"/>
                </a:lnTo>
                <a:lnTo>
                  <a:pt x="120" y="17330"/>
                </a:lnTo>
                <a:lnTo>
                  <a:pt x="180" y="18226"/>
                </a:lnTo>
                <a:lnTo>
                  <a:pt x="359" y="19063"/>
                </a:lnTo>
                <a:lnTo>
                  <a:pt x="538" y="19899"/>
                </a:lnTo>
                <a:lnTo>
                  <a:pt x="777" y="20736"/>
                </a:lnTo>
                <a:lnTo>
                  <a:pt x="1076" y="21573"/>
                </a:lnTo>
                <a:lnTo>
                  <a:pt x="1375" y="22409"/>
                </a:lnTo>
                <a:lnTo>
                  <a:pt x="1793" y="23246"/>
                </a:lnTo>
                <a:lnTo>
                  <a:pt x="2211" y="24023"/>
                </a:lnTo>
                <a:lnTo>
                  <a:pt x="2689" y="24799"/>
                </a:lnTo>
                <a:lnTo>
                  <a:pt x="3227" y="25636"/>
                </a:lnTo>
                <a:lnTo>
                  <a:pt x="3825" y="26413"/>
                </a:lnTo>
                <a:lnTo>
                  <a:pt x="5020" y="27847"/>
                </a:lnTo>
                <a:lnTo>
                  <a:pt x="6215" y="29221"/>
                </a:lnTo>
                <a:lnTo>
                  <a:pt x="7529" y="30596"/>
                </a:lnTo>
                <a:lnTo>
                  <a:pt x="8187" y="31193"/>
                </a:lnTo>
                <a:lnTo>
                  <a:pt x="8904" y="31850"/>
                </a:lnTo>
                <a:lnTo>
                  <a:pt x="9083" y="32030"/>
                </a:lnTo>
                <a:lnTo>
                  <a:pt x="9382" y="32329"/>
                </a:lnTo>
                <a:lnTo>
                  <a:pt x="9621" y="32627"/>
                </a:lnTo>
                <a:lnTo>
                  <a:pt x="9800" y="32807"/>
                </a:lnTo>
                <a:lnTo>
                  <a:pt x="10099" y="32926"/>
                </a:lnTo>
                <a:lnTo>
                  <a:pt x="10159" y="32926"/>
                </a:lnTo>
                <a:lnTo>
                  <a:pt x="10278" y="32807"/>
                </a:lnTo>
                <a:lnTo>
                  <a:pt x="10577" y="32687"/>
                </a:lnTo>
                <a:lnTo>
                  <a:pt x="10876" y="32627"/>
                </a:lnTo>
                <a:lnTo>
                  <a:pt x="11115" y="32508"/>
                </a:lnTo>
                <a:lnTo>
                  <a:pt x="11294" y="32329"/>
                </a:lnTo>
                <a:lnTo>
                  <a:pt x="11414" y="32149"/>
                </a:lnTo>
                <a:lnTo>
                  <a:pt x="11593" y="31671"/>
                </a:lnTo>
                <a:lnTo>
                  <a:pt x="11772" y="30954"/>
                </a:lnTo>
                <a:lnTo>
                  <a:pt x="12190" y="28982"/>
                </a:lnTo>
                <a:lnTo>
                  <a:pt x="12549" y="26951"/>
                </a:lnTo>
                <a:lnTo>
                  <a:pt x="12728" y="24919"/>
                </a:lnTo>
                <a:lnTo>
                  <a:pt x="12848" y="22887"/>
                </a:lnTo>
                <a:lnTo>
                  <a:pt x="12788" y="20856"/>
                </a:lnTo>
                <a:lnTo>
                  <a:pt x="12609" y="18824"/>
                </a:lnTo>
                <a:lnTo>
                  <a:pt x="12310" y="16792"/>
                </a:lnTo>
                <a:lnTo>
                  <a:pt x="11892" y="14820"/>
                </a:lnTo>
                <a:lnTo>
                  <a:pt x="11354" y="12669"/>
                </a:lnTo>
                <a:lnTo>
                  <a:pt x="10995" y="11593"/>
                </a:lnTo>
                <a:lnTo>
                  <a:pt x="10637" y="10578"/>
                </a:lnTo>
                <a:lnTo>
                  <a:pt x="10218" y="9562"/>
                </a:lnTo>
                <a:lnTo>
                  <a:pt x="9800" y="8546"/>
                </a:lnTo>
                <a:lnTo>
                  <a:pt x="9322" y="7530"/>
                </a:lnTo>
                <a:lnTo>
                  <a:pt x="8784" y="6514"/>
                </a:lnTo>
                <a:lnTo>
                  <a:pt x="7828" y="4781"/>
                </a:lnTo>
                <a:lnTo>
                  <a:pt x="7231" y="3766"/>
                </a:lnTo>
                <a:lnTo>
                  <a:pt x="6633" y="2809"/>
                </a:lnTo>
                <a:lnTo>
                  <a:pt x="5916" y="1853"/>
                </a:lnTo>
                <a:lnTo>
                  <a:pt x="5139" y="1077"/>
                </a:lnTo>
                <a:lnTo>
                  <a:pt x="4781" y="718"/>
                </a:lnTo>
                <a:lnTo>
                  <a:pt x="4362" y="419"/>
                </a:lnTo>
                <a:lnTo>
                  <a:pt x="3944" y="180"/>
                </a:lnTo>
                <a:lnTo>
                  <a:pt x="3526" y="1"/>
                </a:lnTo>
                <a:close/>
              </a:path>
            </a:pathLst>
          </a:custGeom>
          <a:solidFill>
            <a:srgbClr val="140E4F">
              <a:alpha val="57309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9" name="Google Shape;39;p2"/>
          <p:cNvSpPr/>
          <p:nvPr/>
        </p:nvSpPr>
        <p:spPr>
          <a:xfrm>
            <a:off x="979117" y="536423"/>
            <a:ext cx="741787" cy="566627"/>
          </a:xfrm>
          <a:custGeom>
            <a:avLst/>
            <a:gdLst/>
            <a:ahLst/>
            <a:cxnLst/>
            <a:rect l="l" t="t" r="r" b="b"/>
            <a:pathLst>
              <a:path w="20497" h="15657" extrusionOk="0">
                <a:moveTo>
                  <a:pt x="5199" y="1793"/>
                </a:moveTo>
                <a:lnTo>
                  <a:pt x="3944" y="1853"/>
                </a:lnTo>
                <a:lnTo>
                  <a:pt x="3347" y="1912"/>
                </a:lnTo>
                <a:lnTo>
                  <a:pt x="2809" y="2032"/>
                </a:lnTo>
                <a:lnTo>
                  <a:pt x="2451" y="2152"/>
                </a:lnTo>
                <a:lnTo>
                  <a:pt x="2331" y="2271"/>
                </a:lnTo>
                <a:lnTo>
                  <a:pt x="2271" y="2391"/>
                </a:lnTo>
                <a:lnTo>
                  <a:pt x="2331" y="2510"/>
                </a:lnTo>
                <a:lnTo>
                  <a:pt x="2510" y="2630"/>
                </a:lnTo>
                <a:lnTo>
                  <a:pt x="2690" y="2689"/>
                </a:lnTo>
                <a:lnTo>
                  <a:pt x="2929" y="2749"/>
                </a:lnTo>
                <a:lnTo>
                  <a:pt x="3586" y="2689"/>
                </a:lnTo>
                <a:lnTo>
                  <a:pt x="4303" y="2570"/>
                </a:lnTo>
                <a:lnTo>
                  <a:pt x="5020" y="2391"/>
                </a:lnTo>
                <a:lnTo>
                  <a:pt x="5558" y="2152"/>
                </a:lnTo>
                <a:lnTo>
                  <a:pt x="5916" y="1972"/>
                </a:lnTo>
                <a:lnTo>
                  <a:pt x="5916" y="1912"/>
                </a:lnTo>
                <a:lnTo>
                  <a:pt x="5916" y="1853"/>
                </a:lnTo>
                <a:lnTo>
                  <a:pt x="5618" y="1793"/>
                </a:lnTo>
                <a:close/>
                <a:moveTo>
                  <a:pt x="5618" y="777"/>
                </a:moveTo>
                <a:lnTo>
                  <a:pt x="6275" y="837"/>
                </a:lnTo>
                <a:lnTo>
                  <a:pt x="6872" y="1076"/>
                </a:lnTo>
                <a:lnTo>
                  <a:pt x="7111" y="1195"/>
                </a:lnTo>
                <a:lnTo>
                  <a:pt x="7350" y="1375"/>
                </a:lnTo>
                <a:lnTo>
                  <a:pt x="7590" y="1554"/>
                </a:lnTo>
                <a:lnTo>
                  <a:pt x="7769" y="1793"/>
                </a:lnTo>
                <a:lnTo>
                  <a:pt x="7888" y="2032"/>
                </a:lnTo>
                <a:lnTo>
                  <a:pt x="8008" y="2331"/>
                </a:lnTo>
                <a:lnTo>
                  <a:pt x="8127" y="2630"/>
                </a:lnTo>
                <a:lnTo>
                  <a:pt x="8127" y="2988"/>
                </a:lnTo>
                <a:lnTo>
                  <a:pt x="8127" y="3347"/>
                </a:lnTo>
                <a:lnTo>
                  <a:pt x="8068" y="3705"/>
                </a:lnTo>
                <a:lnTo>
                  <a:pt x="8008" y="4004"/>
                </a:lnTo>
                <a:lnTo>
                  <a:pt x="7888" y="4303"/>
                </a:lnTo>
                <a:lnTo>
                  <a:pt x="7590" y="4900"/>
                </a:lnTo>
                <a:lnTo>
                  <a:pt x="7171" y="5378"/>
                </a:lnTo>
                <a:lnTo>
                  <a:pt x="6633" y="5737"/>
                </a:lnTo>
                <a:lnTo>
                  <a:pt x="6096" y="6095"/>
                </a:lnTo>
                <a:lnTo>
                  <a:pt x="5438" y="6334"/>
                </a:lnTo>
                <a:lnTo>
                  <a:pt x="4841" y="6514"/>
                </a:lnTo>
                <a:lnTo>
                  <a:pt x="4183" y="6573"/>
                </a:lnTo>
                <a:lnTo>
                  <a:pt x="3526" y="6514"/>
                </a:lnTo>
                <a:lnTo>
                  <a:pt x="2869" y="6394"/>
                </a:lnTo>
                <a:lnTo>
                  <a:pt x="2331" y="6215"/>
                </a:lnTo>
                <a:lnTo>
                  <a:pt x="1853" y="5856"/>
                </a:lnTo>
                <a:lnTo>
                  <a:pt x="1614" y="5677"/>
                </a:lnTo>
                <a:lnTo>
                  <a:pt x="1435" y="5438"/>
                </a:lnTo>
                <a:lnTo>
                  <a:pt x="1255" y="5199"/>
                </a:lnTo>
                <a:lnTo>
                  <a:pt x="1076" y="4900"/>
                </a:lnTo>
                <a:lnTo>
                  <a:pt x="1016" y="4601"/>
                </a:lnTo>
                <a:lnTo>
                  <a:pt x="897" y="4243"/>
                </a:lnTo>
                <a:lnTo>
                  <a:pt x="897" y="3944"/>
                </a:lnTo>
                <a:lnTo>
                  <a:pt x="897" y="3645"/>
                </a:lnTo>
                <a:lnTo>
                  <a:pt x="957" y="3347"/>
                </a:lnTo>
                <a:lnTo>
                  <a:pt x="1016" y="3048"/>
                </a:lnTo>
                <a:lnTo>
                  <a:pt x="1196" y="2749"/>
                </a:lnTo>
                <a:lnTo>
                  <a:pt x="1375" y="2510"/>
                </a:lnTo>
                <a:lnTo>
                  <a:pt x="1793" y="2032"/>
                </a:lnTo>
                <a:lnTo>
                  <a:pt x="2271" y="1614"/>
                </a:lnTo>
                <a:lnTo>
                  <a:pt x="2929" y="1315"/>
                </a:lnTo>
                <a:lnTo>
                  <a:pt x="3586" y="1016"/>
                </a:lnTo>
                <a:lnTo>
                  <a:pt x="4243" y="837"/>
                </a:lnTo>
                <a:lnTo>
                  <a:pt x="4960" y="777"/>
                </a:lnTo>
                <a:close/>
                <a:moveTo>
                  <a:pt x="4721" y="0"/>
                </a:moveTo>
                <a:lnTo>
                  <a:pt x="4243" y="60"/>
                </a:lnTo>
                <a:lnTo>
                  <a:pt x="3885" y="120"/>
                </a:lnTo>
                <a:lnTo>
                  <a:pt x="3765" y="180"/>
                </a:lnTo>
                <a:lnTo>
                  <a:pt x="3705" y="299"/>
                </a:lnTo>
                <a:lnTo>
                  <a:pt x="3765" y="359"/>
                </a:lnTo>
                <a:lnTo>
                  <a:pt x="3825" y="478"/>
                </a:lnTo>
                <a:lnTo>
                  <a:pt x="3227" y="598"/>
                </a:lnTo>
                <a:lnTo>
                  <a:pt x="2570" y="777"/>
                </a:lnTo>
                <a:lnTo>
                  <a:pt x="2032" y="1016"/>
                </a:lnTo>
                <a:lnTo>
                  <a:pt x="1554" y="1315"/>
                </a:lnTo>
                <a:lnTo>
                  <a:pt x="1076" y="1733"/>
                </a:lnTo>
                <a:lnTo>
                  <a:pt x="718" y="2152"/>
                </a:lnTo>
                <a:lnTo>
                  <a:pt x="419" y="2630"/>
                </a:lnTo>
                <a:lnTo>
                  <a:pt x="180" y="3108"/>
                </a:lnTo>
                <a:lnTo>
                  <a:pt x="60" y="3645"/>
                </a:lnTo>
                <a:lnTo>
                  <a:pt x="1" y="4123"/>
                </a:lnTo>
                <a:lnTo>
                  <a:pt x="60" y="4661"/>
                </a:lnTo>
                <a:lnTo>
                  <a:pt x="180" y="5139"/>
                </a:lnTo>
                <a:lnTo>
                  <a:pt x="479" y="5617"/>
                </a:lnTo>
                <a:lnTo>
                  <a:pt x="837" y="6095"/>
                </a:lnTo>
                <a:lnTo>
                  <a:pt x="1375" y="6454"/>
                </a:lnTo>
                <a:lnTo>
                  <a:pt x="1973" y="6812"/>
                </a:lnTo>
                <a:lnTo>
                  <a:pt x="2570" y="7051"/>
                </a:lnTo>
                <a:lnTo>
                  <a:pt x="3168" y="7171"/>
                </a:lnTo>
                <a:lnTo>
                  <a:pt x="3765" y="7290"/>
                </a:lnTo>
                <a:lnTo>
                  <a:pt x="4901" y="7290"/>
                </a:lnTo>
                <a:lnTo>
                  <a:pt x="5438" y="7171"/>
                </a:lnTo>
                <a:lnTo>
                  <a:pt x="5976" y="6992"/>
                </a:lnTo>
                <a:lnTo>
                  <a:pt x="6514" y="6753"/>
                </a:lnTo>
                <a:lnTo>
                  <a:pt x="6992" y="6514"/>
                </a:lnTo>
                <a:lnTo>
                  <a:pt x="7410" y="6155"/>
                </a:lnTo>
                <a:lnTo>
                  <a:pt x="7829" y="5797"/>
                </a:lnTo>
                <a:lnTo>
                  <a:pt x="8127" y="5319"/>
                </a:lnTo>
                <a:lnTo>
                  <a:pt x="8426" y="4840"/>
                </a:lnTo>
                <a:lnTo>
                  <a:pt x="8605" y="4303"/>
                </a:lnTo>
                <a:lnTo>
                  <a:pt x="8725" y="3645"/>
                </a:lnTo>
                <a:lnTo>
                  <a:pt x="8785" y="3048"/>
                </a:lnTo>
                <a:lnTo>
                  <a:pt x="8785" y="2450"/>
                </a:lnTo>
                <a:lnTo>
                  <a:pt x="8665" y="1912"/>
                </a:lnTo>
                <a:lnTo>
                  <a:pt x="8426" y="1434"/>
                </a:lnTo>
                <a:lnTo>
                  <a:pt x="8127" y="1016"/>
                </a:lnTo>
                <a:lnTo>
                  <a:pt x="7769" y="717"/>
                </a:lnTo>
                <a:lnTo>
                  <a:pt x="7350" y="419"/>
                </a:lnTo>
                <a:lnTo>
                  <a:pt x="6872" y="180"/>
                </a:lnTo>
                <a:lnTo>
                  <a:pt x="6335" y="60"/>
                </a:lnTo>
                <a:lnTo>
                  <a:pt x="5737" y="0"/>
                </a:lnTo>
                <a:close/>
                <a:moveTo>
                  <a:pt x="16553" y="7290"/>
                </a:moveTo>
                <a:lnTo>
                  <a:pt x="16254" y="7410"/>
                </a:lnTo>
                <a:lnTo>
                  <a:pt x="16075" y="7470"/>
                </a:lnTo>
                <a:lnTo>
                  <a:pt x="15895" y="7649"/>
                </a:lnTo>
                <a:lnTo>
                  <a:pt x="15776" y="7768"/>
                </a:lnTo>
                <a:lnTo>
                  <a:pt x="15716" y="7948"/>
                </a:lnTo>
                <a:lnTo>
                  <a:pt x="15716" y="8127"/>
                </a:lnTo>
                <a:lnTo>
                  <a:pt x="15776" y="8366"/>
                </a:lnTo>
                <a:lnTo>
                  <a:pt x="15836" y="8545"/>
                </a:lnTo>
                <a:lnTo>
                  <a:pt x="16015" y="8904"/>
                </a:lnTo>
                <a:lnTo>
                  <a:pt x="16374" y="9203"/>
                </a:lnTo>
                <a:lnTo>
                  <a:pt x="16613" y="9322"/>
                </a:lnTo>
                <a:lnTo>
                  <a:pt x="16792" y="9442"/>
                </a:lnTo>
                <a:lnTo>
                  <a:pt x="17031" y="9442"/>
                </a:lnTo>
                <a:lnTo>
                  <a:pt x="17270" y="9501"/>
                </a:lnTo>
                <a:lnTo>
                  <a:pt x="17628" y="9442"/>
                </a:lnTo>
                <a:lnTo>
                  <a:pt x="17867" y="9322"/>
                </a:lnTo>
                <a:lnTo>
                  <a:pt x="18047" y="9203"/>
                </a:lnTo>
                <a:lnTo>
                  <a:pt x="18166" y="9083"/>
                </a:lnTo>
                <a:lnTo>
                  <a:pt x="18226" y="8904"/>
                </a:lnTo>
                <a:lnTo>
                  <a:pt x="18226" y="8665"/>
                </a:lnTo>
                <a:lnTo>
                  <a:pt x="18166" y="8486"/>
                </a:lnTo>
                <a:lnTo>
                  <a:pt x="18106" y="8247"/>
                </a:lnTo>
                <a:lnTo>
                  <a:pt x="17808" y="7888"/>
                </a:lnTo>
                <a:lnTo>
                  <a:pt x="17449" y="7529"/>
                </a:lnTo>
                <a:lnTo>
                  <a:pt x="17210" y="7410"/>
                </a:lnTo>
                <a:lnTo>
                  <a:pt x="17031" y="7350"/>
                </a:lnTo>
                <a:lnTo>
                  <a:pt x="16792" y="7290"/>
                </a:lnTo>
                <a:close/>
                <a:moveTo>
                  <a:pt x="16374" y="6215"/>
                </a:moveTo>
                <a:lnTo>
                  <a:pt x="16732" y="6275"/>
                </a:lnTo>
                <a:lnTo>
                  <a:pt x="17031" y="6334"/>
                </a:lnTo>
                <a:lnTo>
                  <a:pt x="17748" y="6633"/>
                </a:lnTo>
                <a:lnTo>
                  <a:pt x="18345" y="6992"/>
                </a:lnTo>
                <a:lnTo>
                  <a:pt x="18943" y="7470"/>
                </a:lnTo>
                <a:lnTo>
                  <a:pt x="19421" y="8008"/>
                </a:lnTo>
                <a:lnTo>
                  <a:pt x="19600" y="8306"/>
                </a:lnTo>
                <a:lnTo>
                  <a:pt x="19720" y="8605"/>
                </a:lnTo>
                <a:lnTo>
                  <a:pt x="19839" y="8904"/>
                </a:lnTo>
                <a:lnTo>
                  <a:pt x="19899" y="9262"/>
                </a:lnTo>
                <a:lnTo>
                  <a:pt x="19959" y="9621"/>
                </a:lnTo>
                <a:lnTo>
                  <a:pt x="19899" y="9979"/>
                </a:lnTo>
                <a:lnTo>
                  <a:pt x="19839" y="10398"/>
                </a:lnTo>
                <a:lnTo>
                  <a:pt x="19720" y="10756"/>
                </a:lnTo>
                <a:lnTo>
                  <a:pt x="19541" y="11115"/>
                </a:lnTo>
                <a:lnTo>
                  <a:pt x="19361" y="11473"/>
                </a:lnTo>
                <a:lnTo>
                  <a:pt x="19122" y="11772"/>
                </a:lnTo>
                <a:lnTo>
                  <a:pt x="18883" y="12071"/>
                </a:lnTo>
                <a:lnTo>
                  <a:pt x="18584" y="12310"/>
                </a:lnTo>
                <a:lnTo>
                  <a:pt x="18286" y="12549"/>
                </a:lnTo>
                <a:lnTo>
                  <a:pt x="17628" y="12848"/>
                </a:lnTo>
                <a:lnTo>
                  <a:pt x="16911" y="13087"/>
                </a:lnTo>
                <a:lnTo>
                  <a:pt x="16194" y="13206"/>
                </a:lnTo>
                <a:lnTo>
                  <a:pt x="15417" y="13206"/>
                </a:lnTo>
                <a:lnTo>
                  <a:pt x="14700" y="13146"/>
                </a:lnTo>
                <a:lnTo>
                  <a:pt x="13983" y="12907"/>
                </a:lnTo>
                <a:lnTo>
                  <a:pt x="13386" y="12609"/>
                </a:lnTo>
                <a:lnTo>
                  <a:pt x="12848" y="12190"/>
                </a:lnTo>
                <a:lnTo>
                  <a:pt x="12609" y="11951"/>
                </a:lnTo>
                <a:lnTo>
                  <a:pt x="12430" y="11712"/>
                </a:lnTo>
                <a:lnTo>
                  <a:pt x="12250" y="11414"/>
                </a:lnTo>
                <a:lnTo>
                  <a:pt x="12131" y="11115"/>
                </a:lnTo>
                <a:lnTo>
                  <a:pt x="12011" y="10816"/>
                </a:lnTo>
                <a:lnTo>
                  <a:pt x="12011" y="10457"/>
                </a:lnTo>
                <a:lnTo>
                  <a:pt x="12011" y="10099"/>
                </a:lnTo>
                <a:lnTo>
                  <a:pt x="12011" y="9681"/>
                </a:lnTo>
                <a:lnTo>
                  <a:pt x="12131" y="9262"/>
                </a:lnTo>
                <a:lnTo>
                  <a:pt x="12250" y="8844"/>
                </a:lnTo>
                <a:lnTo>
                  <a:pt x="12430" y="8486"/>
                </a:lnTo>
                <a:lnTo>
                  <a:pt x="12609" y="8187"/>
                </a:lnTo>
                <a:lnTo>
                  <a:pt x="13087" y="7529"/>
                </a:lnTo>
                <a:lnTo>
                  <a:pt x="13625" y="7051"/>
                </a:lnTo>
                <a:lnTo>
                  <a:pt x="14282" y="6633"/>
                </a:lnTo>
                <a:lnTo>
                  <a:pt x="14939" y="6334"/>
                </a:lnTo>
                <a:lnTo>
                  <a:pt x="15656" y="6215"/>
                </a:lnTo>
                <a:close/>
                <a:moveTo>
                  <a:pt x="16433" y="5797"/>
                </a:moveTo>
                <a:lnTo>
                  <a:pt x="15477" y="5856"/>
                </a:lnTo>
                <a:lnTo>
                  <a:pt x="14641" y="6036"/>
                </a:lnTo>
                <a:lnTo>
                  <a:pt x="14222" y="6155"/>
                </a:lnTo>
                <a:lnTo>
                  <a:pt x="13804" y="6334"/>
                </a:lnTo>
                <a:lnTo>
                  <a:pt x="13446" y="6514"/>
                </a:lnTo>
                <a:lnTo>
                  <a:pt x="13087" y="6753"/>
                </a:lnTo>
                <a:lnTo>
                  <a:pt x="12728" y="7051"/>
                </a:lnTo>
                <a:lnTo>
                  <a:pt x="12430" y="7350"/>
                </a:lnTo>
                <a:lnTo>
                  <a:pt x="12131" y="7709"/>
                </a:lnTo>
                <a:lnTo>
                  <a:pt x="11892" y="8127"/>
                </a:lnTo>
                <a:lnTo>
                  <a:pt x="11713" y="8605"/>
                </a:lnTo>
                <a:lnTo>
                  <a:pt x="11533" y="9143"/>
                </a:lnTo>
                <a:lnTo>
                  <a:pt x="11414" y="9561"/>
                </a:lnTo>
                <a:lnTo>
                  <a:pt x="11354" y="9979"/>
                </a:lnTo>
                <a:lnTo>
                  <a:pt x="11354" y="10398"/>
                </a:lnTo>
                <a:lnTo>
                  <a:pt x="11414" y="10816"/>
                </a:lnTo>
                <a:lnTo>
                  <a:pt x="11533" y="11175"/>
                </a:lnTo>
                <a:lnTo>
                  <a:pt x="11653" y="11533"/>
                </a:lnTo>
                <a:lnTo>
                  <a:pt x="11832" y="11892"/>
                </a:lnTo>
                <a:lnTo>
                  <a:pt x="12011" y="12250"/>
                </a:lnTo>
                <a:lnTo>
                  <a:pt x="12250" y="12549"/>
                </a:lnTo>
                <a:lnTo>
                  <a:pt x="12549" y="12848"/>
                </a:lnTo>
                <a:lnTo>
                  <a:pt x="12848" y="13087"/>
                </a:lnTo>
                <a:lnTo>
                  <a:pt x="13147" y="13326"/>
                </a:lnTo>
                <a:lnTo>
                  <a:pt x="13505" y="13565"/>
                </a:lnTo>
                <a:lnTo>
                  <a:pt x="13924" y="13684"/>
                </a:lnTo>
                <a:lnTo>
                  <a:pt x="14282" y="13864"/>
                </a:lnTo>
                <a:lnTo>
                  <a:pt x="14700" y="13923"/>
                </a:lnTo>
                <a:lnTo>
                  <a:pt x="15537" y="13983"/>
                </a:lnTo>
                <a:lnTo>
                  <a:pt x="16374" y="13923"/>
                </a:lnTo>
                <a:lnTo>
                  <a:pt x="17210" y="13744"/>
                </a:lnTo>
                <a:lnTo>
                  <a:pt x="17987" y="13445"/>
                </a:lnTo>
                <a:lnTo>
                  <a:pt x="18704" y="13027"/>
                </a:lnTo>
                <a:lnTo>
                  <a:pt x="19302" y="12489"/>
                </a:lnTo>
                <a:lnTo>
                  <a:pt x="19600" y="12190"/>
                </a:lnTo>
                <a:lnTo>
                  <a:pt x="19839" y="11832"/>
                </a:lnTo>
                <a:lnTo>
                  <a:pt x="20078" y="11473"/>
                </a:lnTo>
                <a:lnTo>
                  <a:pt x="20258" y="11115"/>
                </a:lnTo>
                <a:lnTo>
                  <a:pt x="20377" y="10697"/>
                </a:lnTo>
                <a:lnTo>
                  <a:pt x="20497" y="10278"/>
                </a:lnTo>
                <a:lnTo>
                  <a:pt x="20497" y="9860"/>
                </a:lnTo>
                <a:lnTo>
                  <a:pt x="20497" y="9442"/>
                </a:lnTo>
                <a:lnTo>
                  <a:pt x="20497" y="8964"/>
                </a:lnTo>
                <a:lnTo>
                  <a:pt x="20377" y="8545"/>
                </a:lnTo>
                <a:lnTo>
                  <a:pt x="20258" y="8127"/>
                </a:lnTo>
                <a:lnTo>
                  <a:pt x="20078" y="7709"/>
                </a:lnTo>
                <a:lnTo>
                  <a:pt x="19839" y="7350"/>
                </a:lnTo>
                <a:lnTo>
                  <a:pt x="19600" y="6992"/>
                </a:lnTo>
                <a:lnTo>
                  <a:pt x="19302" y="6693"/>
                </a:lnTo>
                <a:lnTo>
                  <a:pt x="19003" y="6394"/>
                </a:lnTo>
                <a:lnTo>
                  <a:pt x="18644" y="6155"/>
                </a:lnTo>
                <a:lnTo>
                  <a:pt x="18226" y="5976"/>
                </a:lnTo>
                <a:lnTo>
                  <a:pt x="17808" y="5856"/>
                </a:lnTo>
                <a:lnTo>
                  <a:pt x="17389" y="5797"/>
                </a:lnTo>
                <a:close/>
                <a:moveTo>
                  <a:pt x="6693" y="10697"/>
                </a:moveTo>
                <a:lnTo>
                  <a:pt x="7111" y="10816"/>
                </a:lnTo>
                <a:lnTo>
                  <a:pt x="7410" y="11055"/>
                </a:lnTo>
                <a:lnTo>
                  <a:pt x="7709" y="11294"/>
                </a:lnTo>
                <a:lnTo>
                  <a:pt x="7888" y="11593"/>
                </a:lnTo>
                <a:lnTo>
                  <a:pt x="8068" y="11951"/>
                </a:lnTo>
                <a:lnTo>
                  <a:pt x="8187" y="12370"/>
                </a:lnTo>
                <a:lnTo>
                  <a:pt x="8187" y="12788"/>
                </a:lnTo>
                <a:lnTo>
                  <a:pt x="8187" y="13146"/>
                </a:lnTo>
                <a:lnTo>
                  <a:pt x="8127" y="13565"/>
                </a:lnTo>
                <a:lnTo>
                  <a:pt x="7948" y="13923"/>
                </a:lnTo>
                <a:lnTo>
                  <a:pt x="7769" y="14222"/>
                </a:lnTo>
                <a:lnTo>
                  <a:pt x="7470" y="14521"/>
                </a:lnTo>
                <a:lnTo>
                  <a:pt x="7111" y="14700"/>
                </a:lnTo>
                <a:lnTo>
                  <a:pt x="6633" y="14820"/>
                </a:lnTo>
                <a:lnTo>
                  <a:pt x="6155" y="14820"/>
                </a:lnTo>
                <a:lnTo>
                  <a:pt x="5677" y="14760"/>
                </a:lnTo>
                <a:lnTo>
                  <a:pt x="5259" y="14581"/>
                </a:lnTo>
                <a:lnTo>
                  <a:pt x="4901" y="14401"/>
                </a:lnTo>
                <a:lnTo>
                  <a:pt x="4602" y="14162"/>
                </a:lnTo>
                <a:lnTo>
                  <a:pt x="4422" y="13804"/>
                </a:lnTo>
                <a:lnTo>
                  <a:pt x="4243" y="13505"/>
                </a:lnTo>
                <a:lnTo>
                  <a:pt x="4183" y="13146"/>
                </a:lnTo>
                <a:lnTo>
                  <a:pt x="4183" y="12728"/>
                </a:lnTo>
                <a:lnTo>
                  <a:pt x="4243" y="12370"/>
                </a:lnTo>
                <a:lnTo>
                  <a:pt x="4363" y="12011"/>
                </a:lnTo>
                <a:lnTo>
                  <a:pt x="4542" y="11653"/>
                </a:lnTo>
                <a:lnTo>
                  <a:pt x="4781" y="11354"/>
                </a:lnTo>
                <a:lnTo>
                  <a:pt x="5080" y="11115"/>
                </a:lnTo>
                <a:lnTo>
                  <a:pt x="5438" y="10876"/>
                </a:lnTo>
                <a:lnTo>
                  <a:pt x="5797" y="10756"/>
                </a:lnTo>
                <a:lnTo>
                  <a:pt x="6275" y="10697"/>
                </a:lnTo>
                <a:close/>
                <a:moveTo>
                  <a:pt x="5916" y="9979"/>
                </a:moveTo>
                <a:lnTo>
                  <a:pt x="5618" y="10099"/>
                </a:lnTo>
                <a:lnTo>
                  <a:pt x="5020" y="10398"/>
                </a:lnTo>
                <a:lnTo>
                  <a:pt x="4602" y="10637"/>
                </a:lnTo>
                <a:lnTo>
                  <a:pt x="4183" y="11115"/>
                </a:lnTo>
                <a:lnTo>
                  <a:pt x="3825" y="11593"/>
                </a:lnTo>
                <a:lnTo>
                  <a:pt x="3586" y="12190"/>
                </a:lnTo>
                <a:lnTo>
                  <a:pt x="3466" y="12788"/>
                </a:lnTo>
                <a:lnTo>
                  <a:pt x="3466" y="13326"/>
                </a:lnTo>
                <a:lnTo>
                  <a:pt x="3586" y="13864"/>
                </a:lnTo>
                <a:lnTo>
                  <a:pt x="3825" y="14342"/>
                </a:lnTo>
                <a:lnTo>
                  <a:pt x="4124" y="14760"/>
                </a:lnTo>
                <a:lnTo>
                  <a:pt x="4542" y="15118"/>
                </a:lnTo>
                <a:lnTo>
                  <a:pt x="5020" y="15417"/>
                </a:lnTo>
                <a:lnTo>
                  <a:pt x="5498" y="15596"/>
                </a:lnTo>
                <a:lnTo>
                  <a:pt x="6096" y="15656"/>
                </a:lnTo>
                <a:lnTo>
                  <a:pt x="6693" y="15656"/>
                </a:lnTo>
                <a:lnTo>
                  <a:pt x="7231" y="15477"/>
                </a:lnTo>
                <a:lnTo>
                  <a:pt x="7709" y="15238"/>
                </a:lnTo>
                <a:lnTo>
                  <a:pt x="8127" y="14939"/>
                </a:lnTo>
                <a:lnTo>
                  <a:pt x="8486" y="14521"/>
                </a:lnTo>
                <a:lnTo>
                  <a:pt x="8725" y="14103"/>
                </a:lnTo>
                <a:lnTo>
                  <a:pt x="8844" y="13625"/>
                </a:lnTo>
                <a:lnTo>
                  <a:pt x="8964" y="13146"/>
                </a:lnTo>
                <a:lnTo>
                  <a:pt x="8964" y="12609"/>
                </a:lnTo>
                <a:lnTo>
                  <a:pt x="8904" y="12131"/>
                </a:lnTo>
                <a:lnTo>
                  <a:pt x="8725" y="11653"/>
                </a:lnTo>
                <a:lnTo>
                  <a:pt x="8486" y="11234"/>
                </a:lnTo>
                <a:lnTo>
                  <a:pt x="8127" y="10816"/>
                </a:lnTo>
                <a:lnTo>
                  <a:pt x="7709" y="10517"/>
                </a:lnTo>
                <a:lnTo>
                  <a:pt x="7171" y="10278"/>
                </a:lnTo>
                <a:lnTo>
                  <a:pt x="6574" y="10159"/>
                </a:lnTo>
                <a:lnTo>
                  <a:pt x="6514" y="10099"/>
                </a:lnTo>
                <a:lnTo>
                  <a:pt x="6454" y="9979"/>
                </a:lnTo>
                <a:close/>
              </a:path>
            </a:pathLst>
          </a:custGeom>
          <a:solidFill>
            <a:srgbClr val="140E4F">
              <a:alpha val="57309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" name="Google Shape;40;p2"/>
          <p:cNvSpPr/>
          <p:nvPr/>
        </p:nvSpPr>
        <p:spPr>
          <a:xfrm rot="-7406387">
            <a:off x="1340105" y="5900505"/>
            <a:ext cx="813172" cy="1250032"/>
          </a:xfrm>
          <a:custGeom>
            <a:avLst/>
            <a:gdLst/>
            <a:ahLst/>
            <a:cxnLst/>
            <a:rect l="l" t="t" r="r" b="b"/>
            <a:pathLst>
              <a:path w="22469" h="34540" extrusionOk="0">
                <a:moveTo>
                  <a:pt x="8785" y="1435"/>
                </a:moveTo>
                <a:lnTo>
                  <a:pt x="9083" y="1733"/>
                </a:lnTo>
                <a:lnTo>
                  <a:pt x="9382" y="2032"/>
                </a:lnTo>
                <a:lnTo>
                  <a:pt x="9860" y="2749"/>
                </a:lnTo>
                <a:lnTo>
                  <a:pt x="10278" y="3407"/>
                </a:lnTo>
                <a:lnTo>
                  <a:pt x="10816" y="4064"/>
                </a:lnTo>
                <a:lnTo>
                  <a:pt x="11354" y="4661"/>
                </a:lnTo>
                <a:lnTo>
                  <a:pt x="12011" y="5199"/>
                </a:lnTo>
                <a:lnTo>
                  <a:pt x="12669" y="5618"/>
                </a:lnTo>
                <a:lnTo>
                  <a:pt x="13386" y="6036"/>
                </a:lnTo>
                <a:lnTo>
                  <a:pt x="12489" y="5857"/>
                </a:lnTo>
                <a:lnTo>
                  <a:pt x="11653" y="5677"/>
                </a:lnTo>
                <a:lnTo>
                  <a:pt x="11294" y="5558"/>
                </a:lnTo>
                <a:lnTo>
                  <a:pt x="10936" y="5379"/>
                </a:lnTo>
                <a:lnTo>
                  <a:pt x="10637" y="5080"/>
                </a:lnTo>
                <a:lnTo>
                  <a:pt x="10278" y="4721"/>
                </a:lnTo>
                <a:lnTo>
                  <a:pt x="9800" y="3944"/>
                </a:lnTo>
                <a:lnTo>
                  <a:pt x="9322" y="3168"/>
                </a:lnTo>
                <a:lnTo>
                  <a:pt x="9024" y="2331"/>
                </a:lnTo>
                <a:lnTo>
                  <a:pt x="8785" y="1435"/>
                </a:lnTo>
                <a:close/>
                <a:moveTo>
                  <a:pt x="15656" y="1016"/>
                </a:moveTo>
                <a:lnTo>
                  <a:pt x="15597" y="2271"/>
                </a:lnTo>
                <a:lnTo>
                  <a:pt x="15477" y="3168"/>
                </a:lnTo>
                <a:lnTo>
                  <a:pt x="15358" y="4064"/>
                </a:lnTo>
                <a:lnTo>
                  <a:pt x="15119" y="4960"/>
                </a:lnTo>
                <a:lnTo>
                  <a:pt x="14999" y="5319"/>
                </a:lnTo>
                <a:lnTo>
                  <a:pt x="14820" y="5618"/>
                </a:lnTo>
                <a:lnTo>
                  <a:pt x="14641" y="5916"/>
                </a:lnTo>
                <a:lnTo>
                  <a:pt x="14402" y="6096"/>
                </a:lnTo>
                <a:lnTo>
                  <a:pt x="14163" y="6155"/>
                </a:lnTo>
                <a:lnTo>
                  <a:pt x="13924" y="6155"/>
                </a:lnTo>
                <a:lnTo>
                  <a:pt x="14043" y="6036"/>
                </a:lnTo>
                <a:lnTo>
                  <a:pt x="14163" y="5916"/>
                </a:lnTo>
                <a:lnTo>
                  <a:pt x="14222" y="5797"/>
                </a:lnTo>
                <a:lnTo>
                  <a:pt x="14222" y="5618"/>
                </a:lnTo>
                <a:lnTo>
                  <a:pt x="14103" y="4960"/>
                </a:lnTo>
                <a:lnTo>
                  <a:pt x="14103" y="4363"/>
                </a:lnTo>
                <a:lnTo>
                  <a:pt x="14163" y="3705"/>
                </a:lnTo>
                <a:lnTo>
                  <a:pt x="14282" y="3108"/>
                </a:lnTo>
                <a:lnTo>
                  <a:pt x="14521" y="2510"/>
                </a:lnTo>
                <a:lnTo>
                  <a:pt x="14820" y="1972"/>
                </a:lnTo>
                <a:lnTo>
                  <a:pt x="15238" y="1494"/>
                </a:lnTo>
                <a:lnTo>
                  <a:pt x="15656" y="1016"/>
                </a:lnTo>
                <a:close/>
                <a:moveTo>
                  <a:pt x="19062" y="5199"/>
                </a:moveTo>
                <a:lnTo>
                  <a:pt x="19122" y="5259"/>
                </a:lnTo>
                <a:lnTo>
                  <a:pt x="19062" y="5379"/>
                </a:lnTo>
                <a:lnTo>
                  <a:pt x="18644" y="5618"/>
                </a:lnTo>
                <a:lnTo>
                  <a:pt x="17927" y="5976"/>
                </a:lnTo>
                <a:lnTo>
                  <a:pt x="17389" y="6096"/>
                </a:lnTo>
                <a:lnTo>
                  <a:pt x="16911" y="6215"/>
                </a:lnTo>
                <a:lnTo>
                  <a:pt x="15836" y="6335"/>
                </a:lnTo>
                <a:lnTo>
                  <a:pt x="15836" y="6335"/>
                </a:lnTo>
                <a:lnTo>
                  <a:pt x="17210" y="5797"/>
                </a:lnTo>
                <a:lnTo>
                  <a:pt x="18584" y="5319"/>
                </a:lnTo>
                <a:lnTo>
                  <a:pt x="19062" y="5199"/>
                </a:lnTo>
                <a:close/>
                <a:moveTo>
                  <a:pt x="5080" y="9083"/>
                </a:moveTo>
                <a:lnTo>
                  <a:pt x="4900" y="9143"/>
                </a:lnTo>
                <a:lnTo>
                  <a:pt x="4542" y="9322"/>
                </a:lnTo>
                <a:lnTo>
                  <a:pt x="4183" y="9621"/>
                </a:lnTo>
                <a:lnTo>
                  <a:pt x="3944" y="9980"/>
                </a:lnTo>
                <a:lnTo>
                  <a:pt x="3705" y="10517"/>
                </a:lnTo>
                <a:lnTo>
                  <a:pt x="3646" y="10816"/>
                </a:lnTo>
                <a:lnTo>
                  <a:pt x="3586" y="11055"/>
                </a:lnTo>
                <a:lnTo>
                  <a:pt x="3586" y="11294"/>
                </a:lnTo>
                <a:lnTo>
                  <a:pt x="3646" y="11533"/>
                </a:lnTo>
                <a:lnTo>
                  <a:pt x="3825" y="11653"/>
                </a:lnTo>
                <a:lnTo>
                  <a:pt x="3944" y="11772"/>
                </a:lnTo>
                <a:lnTo>
                  <a:pt x="4183" y="11832"/>
                </a:lnTo>
                <a:lnTo>
                  <a:pt x="4363" y="11832"/>
                </a:lnTo>
                <a:lnTo>
                  <a:pt x="4482" y="11772"/>
                </a:lnTo>
                <a:lnTo>
                  <a:pt x="4661" y="11593"/>
                </a:lnTo>
                <a:lnTo>
                  <a:pt x="4721" y="11474"/>
                </a:lnTo>
                <a:lnTo>
                  <a:pt x="4721" y="11235"/>
                </a:lnTo>
                <a:lnTo>
                  <a:pt x="4781" y="10936"/>
                </a:lnTo>
                <a:lnTo>
                  <a:pt x="4841" y="10697"/>
                </a:lnTo>
                <a:lnTo>
                  <a:pt x="5020" y="10278"/>
                </a:lnTo>
                <a:lnTo>
                  <a:pt x="5259" y="9860"/>
                </a:lnTo>
                <a:lnTo>
                  <a:pt x="5319" y="9681"/>
                </a:lnTo>
                <a:lnTo>
                  <a:pt x="5319" y="9502"/>
                </a:lnTo>
                <a:lnTo>
                  <a:pt x="5319" y="9263"/>
                </a:lnTo>
                <a:lnTo>
                  <a:pt x="5199" y="9143"/>
                </a:lnTo>
                <a:lnTo>
                  <a:pt x="5080" y="9083"/>
                </a:lnTo>
                <a:close/>
                <a:moveTo>
                  <a:pt x="7769" y="10458"/>
                </a:moveTo>
                <a:lnTo>
                  <a:pt x="7649" y="10517"/>
                </a:lnTo>
                <a:lnTo>
                  <a:pt x="7530" y="10757"/>
                </a:lnTo>
                <a:lnTo>
                  <a:pt x="7350" y="11474"/>
                </a:lnTo>
                <a:lnTo>
                  <a:pt x="7291" y="11892"/>
                </a:lnTo>
                <a:lnTo>
                  <a:pt x="7291" y="12191"/>
                </a:lnTo>
                <a:lnTo>
                  <a:pt x="7350" y="12489"/>
                </a:lnTo>
                <a:lnTo>
                  <a:pt x="7410" y="12669"/>
                </a:lnTo>
                <a:lnTo>
                  <a:pt x="7649" y="12788"/>
                </a:lnTo>
                <a:lnTo>
                  <a:pt x="7828" y="12788"/>
                </a:lnTo>
                <a:lnTo>
                  <a:pt x="8008" y="12728"/>
                </a:lnTo>
                <a:lnTo>
                  <a:pt x="8067" y="12609"/>
                </a:lnTo>
                <a:lnTo>
                  <a:pt x="8187" y="12430"/>
                </a:lnTo>
                <a:lnTo>
                  <a:pt x="8187" y="12191"/>
                </a:lnTo>
                <a:lnTo>
                  <a:pt x="8187" y="11713"/>
                </a:lnTo>
                <a:lnTo>
                  <a:pt x="8067" y="11055"/>
                </a:lnTo>
                <a:lnTo>
                  <a:pt x="7948" y="10577"/>
                </a:lnTo>
                <a:lnTo>
                  <a:pt x="7828" y="10458"/>
                </a:lnTo>
                <a:close/>
                <a:moveTo>
                  <a:pt x="11832" y="10816"/>
                </a:moveTo>
                <a:lnTo>
                  <a:pt x="11713" y="10876"/>
                </a:lnTo>
                <a:lnTo>
                  <a:pt x="11593" y="10936"/>
                </a:lnTo>
                <a:lnTo>
                  <a:pt x="11354" y="11294"/>
                </a:lnTo>
                <a:lnTo>
                  <a:pt x="11115" y="11713"/>
                </a:lnTo>
                <a:lnTo>
                  <a:pt x="10995" y="12250"/>
                </a:lnTo>
                <a:lnTo>
                  <a:pt x="10936" y="12489"/>
                </a:lnTo>
                <a:lnTo>
                  <a:pt x="10936" y="12728"/>
                </a:lnTo>
                <a:lnTo>
                  <a:pt x="10995" y="12908"/>
                </a:lnTo>
                <a:lnTo>
                  <a:pt x="11115" y="13087"/>
                </a:lnTo>
                <a:lnTo>
                  <a:pt x="11235" y="13266"/>
                </a:lnTo>
                <a:lnTo>
                  <a:pt x="11414" y="13386"/>
                </a:lnTo>
                <a:lnTo>
                  <a:pt x="11772" y="13386"/>
                </a:lnTo>
                <a:lnTo>
                  <a:pt x="11892" y="13326"/>
                </a:lnTo>
                <a:lnTo>
                  <a:pt x="12011" y="13206"/>
                </a:lnTo>
                <a:lnTo>
                  <a:pt x="12131" y="12848"/>
                </a:lnTo>
                <a:lnTo>
                  <a:pt x="12191" y="12430"/>
                </a:lnTo>
                <a:lnTo>
                  <a:pt x="12191" y="11952"/>
                </a:lnTo>
                <a:lnTo>
                  <a:pt x="12191" y="11533"/>
                </a:lnTo>
                <a:lnTo>
                  <a:pt x="12071" y="11115"/>
                </a:lnTo>
                <a:lnTo>
                  <a:pt x="12011" y="10876"/>
                </a:lnTo>
                <a:lnTo>
                  <a:pt x="11892" y="10816"/>
                </a:lnTo>
                <a:close/>
                <a:moveTo>
                  <a:pt x="15597" y="10757"/>
                </a:moveTo>
                <a:lnTo>
                  <a:pt x="15537" y="10816"/>
                </a:lnTo>
                <a:lnTo>
                  <a:pt x="15477" y="10936"/>
                </a:lnTo>
                <a:lnTo>
                  <a:pt x="15358" y="11235"/>
                </a:lnTo>
                <a:lnTo>
                  <a:pt x="15358" y="11653"/>
                </a:lnTo>
                <a:lnTo>
                  <a:pt x="15417" y="12071"/>
                </a:lnTo>
                <a:lnTo>
                  <a:pt x="15537" y="12549"/>
                </a:lnTo>
                <a:lnTo>
                  <a:pt x="15716" y="12908"/>
                </a:lnTo>
                <a:lnTo>
                  <a:pt x="15895" y="13206"/>
                </a:lnTo>
                <a:lnTo>
                  <a:pt x="16015" y="13326"/>
                </a:lnTo>
                <a:lnTo>
                  <a:pt x="16075" y="13386"/>
                </a:lnTo>
                <a:lnTo>
                  <a:pt x="16314" y="13445"/>
                </a:lnTo>
                <a:lnTo>
                  <a:pt x="16493" y="13386"/>
                </a:lnTo>
                <a:lnTo>
                  <a:pt x="16553" y="13326"/>
                </a:lnTo>
                <a:lnTo>
                  <a:pt x="16612" y="13147"/>
                </a:lnTo>
                <a:lnTo>
                  <a:pt x="16612" y="12967"/>
                </a:lnTo>
                <a:lnTo>
                  <a:pt x="16553" y="12728"/>
                </a:lnTo>
                <a:lnTo>
                  <a:pt x="16433" y="12191"/>
                </a:lnTo>
                <a:lnTo>
                  <a:pt x="16194" y="11653"/>
                </a:lnTo>
                <a:lnTo>
                  <a:pt x="15955" y="11175"/>
                </a:lnTo>
                <a:lnTo>
                  <a:pt x="15716" y="10876"/>
                </a:lnTo>
                <a:lnTo>
                  <a:pt x="15597" y="10757"/>
                </a:lnTo>
                <a:close/>
                <a:moveTo>
                  <a:pt x="19481" y="11354"/>
                </a:moveTo>
                <a:lnTo>
                  <a:pt x="19301" y="11414"/>
                </a:lnTo>
                <a:lnTo>
                  <a:pt x="19182" y="11533"/>
                </a:lnTo>
                <a:lnTo>
                  <a:pt x="19122" y="11713"/>
                </a:lnTo>
                <a:lnTo>
                  <a:pt x="19062" y="11952"/>
                </a:lnTo>
                <a:lnTo>
                  <a:pt x="19003" y="12489"/>
                </a:lnTo>
                <a:lnTo>
                  <a:pt x="19062" y="13087"/>
                </a:lnTo>
                <a:lnTo>
                  <a:pt x="19182" y="13625"/>
                </a:lnTo>
                <a:lnTo>
                  <a:pt x="19361" y="14043"/>
                </a:lnTo>
                <a:lnTo>
                  <a:pt x="19481" y="14103"/>
                </a:lnTo>
                <a:lnTo>
                  <a:pt x="19600" y="14103"/>
                </a:lnTo>
                <a:lnTo>
                  <a:pt x="19720" y="14043"/>
                </a:lnTo>
                <a:lnTo>
                  <a:pt x="19839" y="13864"/>
                </a:lnTo>
                <a:lnTo>
                  <a:pt x="19899" y="13326"/>
                </a:lnTo>
                <a:lnTo>
                  <a:pt x="19899" y="12489"/>
                </a:lnTo>
                <a:lnTo>
                  <a:pt x="19839" y="12071"/>
                </a:lnTo>
                <a:lnTo>
                  <a:pt x="19780" y="11713"/>
                </a:lnTo>
                <a:lnTo>
                  <a:pt x="19660" y="11474"/>
                </a:lnTo>
                <a:lnTo>
                  <a:pt x="19600" y="11414"/>
                </a:lnTo>
                <a:lnTo>
                  <a:pt x="19481" y="11354"/>
                </a:lnTo>
                <a:close/>
                <a:moveTo>
                  <a:pt x="5319" y="13565"/>
                </a:moveTo>
                <a:lnTo>
                  <a:pt x="5199" y="13685"/>
                </a:lnTo>
                <a:lnTo>
                  <a:pt x="5020" y="13864"/>
                </a:lnTo>
                <a:lnTo>
                  <a:pt x="4721" y="14222"/>
                </a:lnTo>
                <a:lnTo>
                  <a:pt x="4542" y="14461"/>
                </a:lnTo>
                <a:lnTo>
                  <a:pt x="4422" y="14820"/>
                </a:lnTo>
                <a:lnTo>
                  <a:pt x="4363" y="15298"/>
                </a:lnTo>
                <a:lnTo>
                  <a:pt x="4303" y="15776"/>
                </a:lnTo>
                <a:lnTo>
                  <a:pt x="4363" y="16015"/>
                </a:lnTo>
                <a:lnTo>
                  <a:pt x="4482" y="16134"/>
                </a:lnTo>
                <a:lnTo>
                  <a:pt x="4661" y="16314"/>
                </a:lnTo>
                <a:lnTo>
                  <a:pt x="4781" y="16433"/>
                </a:lnTo>
                <a:lnTo>
                  <a:pt x="4960" y="16433"/>
                </a:lnTo>
                <a:lnTo>
                  <a:pt x="5080" y="16374"/>
                </a:lnTo>
                <a:lnTo>
                  <a:pt x="5139" y="16194"/>
                </a:lnTo>
                <a:lnTo>
                  <a:pt x="5259" y="16015"/>
                </a:lnTo>
                <a:lnTo>
                  <a:pt x="5378" y="15537"/>
                </a:lnTo>
                <a:lnTo>
                  <a:pt x="5438" y="14999"/>
                </a:lnTo>
                <a:lnTo>
                  <a:pt x="5498" y="14402"/>
                </a:lnTo>
                <a:lnTo>
                  <a:pt x="5498" y="13685"/>
                </a:lnTo>
                <a:lnTo>
                  <a:pt x="5438" y="13565"/>
                </a:lnTo>
                <a:close/>
                <a:moveTo>
                  <a:pt x="9382" y="13983"/>
                </a:moveTo>
                <a:lnTo>
                  <a:pt x="9263" y="14043"/>
                </a:lnTo>
                <a:lnTo>
                  <a:pt x="9143" y="14282"/>
                </a:lnTo>
                <a:lnTo>
                  <a:pt x="9024" y="14641"/>
                </a:lnTo>
                <a:lnTo>
                  <a:pt x="8904" y="14999"/>
                </a:lnTo>
                <a:lnTo>
                  <a:pt x="8785" y="15836"/>
                </a:lnTo>
                <a:lnTo>
                  <a:pt x="8785" y="16314"/>
                </a:lnTo>
                <a:lnTo>
                  <a:pt x="8844" y="16433"/>
                </a:lnTo>
                <a:lnTo>
                  <a:pt x="8964" y="16613"/>
                </a:lnTo>
                <a:lnTo>
                  <a:pt x="9143" y="16792"/>
                </a:lnTo>
                <a:lnTo>
                  <a:pt x="9322" y="16911"/>
                </a:lnTo>
                <a:lnTo>
                  <a:pt x="9561" y="16911"/>
                </a:lnTo>
                <a:lnTo>
                  <a:pt x="9621" y="16732"/>
                </a:lnTo>
                <a:lnTo>
                  <a:pt x="9621" y="16493"/>
                </a:lnTo>
                <a:lnTo>
                  <a:pt x="9561" y="15178"/>
                </a:lnTo>
                <a:lnTo>
                  <a:pt x="9561" y="14342"/>
                </a:lnTo>
                <a:lnTo>
                  <a:pt x="9502" y="14103"/>
                </a:lnTo>
                <a:lnTo>
                  <a:pt x="9442" y="13983"/>
                </a:lnTo>
                <a:close/>
                <a:moveTo>
                  <a:pt x="14043" y="14700"/>
                </a:moveTo>
                <a:lnTo>
                  <a:pt x="13924" y="14820"/>
                </a:lnTo>
                <a:lnTo>
                  <a:pt x="13804" y="14999"/>
                </a:lnTo>
                <a:lnTo>
                  <a:pt x="13565" y="15656"/>
                </a:lnTo>
                <a:lnTo>
                  <a:pt x="13326" y="16314"/>
                </a:lnTo>
                <a:lnTo>
                  <a:pt x="13326" y="16553"/>
                </a:lnTo>
                <a:lnTo>
                  <a:pt x="13326" y="16732"/>
                </a:lnTo>
                <a:lnTo>
                  <a:pt x="13445" y="16971"/>
                </a:lnTo>
                <a:lnTo>
                  <a:pt x="13684" y="17210"/>
                </a:lnTo>
                <a:lnTo>
                  <a:pt x="13924" y="17210"/>
                </a:lnTo>
                <a:lnTo>
                  <a:pt x="14043" y="17091"/>
                </a:lnTo>
                <a:lnTo>
                  <a:pt x="14103" y="16852"/>
                </a:lnTo>
                <a:lnTo>
                  <a:pt x="14163" y="16433"/>
                </a:lnTo>
                <a:lnTo>
                  <a:pt x="14222" y="15716"/>
                </a:lnTo>
                <a:lnTo>
                  <a:pt x="14222" y="15059"/>
                </a:lnTo>
                <a:lnTo>
                  <a:pt x="14163" y="14820"/>
                </a:lnTo>
                <a:lnTo>
                  <a:pt x="14103" y="14760"/>
                </a:lnTo>
                <a:lnTo>
                  <a:pt x="14043" y="14700"/>
                </a:lnTo>
                <a:close/>
                <a:moveTo>
                  <a:pt x="17509" y="15119"/>
                </a:moveTo>
                <a:lnTo>
                  <a:pt x="17389" y="15716"/>
                </a:lnTo>
                <a:lnTo>
                  <a:pt x="17270" y="16254"/>
                </a:lnTo>
                <a:lnTo>
                  <a:pt x="17210" y="16852"/>
                </a:lnTo>
                <a:lnTo>
                  <a:pt x="17210" y="17330"/>
                </a:lnTo>
                <a:lnTo>
                  <a:pt x="17270" y="17748"/>
                </a:lnTo>
                <a:lnTo>
                  <a:pt x="17330" y="17867"/>
                </a:lnTo>
                <a:lnTo>
                  <a:pt x="17628" y="17867"/>
                </a:lnTo>
                <a:lnTo>
                  <a:pt x="17808" y="17748"/>
                </a:lnTo>
                <a:lnTo>
                  <a:pt x="17927" y="17628"/>
                </a:lnTo>
                <a:lnTo>
                  <a:pt x="18047" y="17449"/>
                </a:lnTo>
                <a:lnTo>
                  <a:pt x="18106" y="17330"/>
                </a:lnTo>
                <a:lnTo>
                  <a:pt x="18106" y="17150"/>
                </a:lnTo>
                <a:lnTo>
                  <a:pt x="18047" y="16732"/>
                </a:lnTo>
                <a:lnTo>
                  <a:pt x="17927" y="16374"/>
                </a:lnTo>
                <a:lnTo>
                  <a:pt x="17628" y="15656"/>
                </a:lnTo>
                <a:lnTo>
                  <a:pt x="17509" y="15358"/>
                </a:lnTo>
                <a:lnTo>
                  <a:pt x="17509" y="15119"/>
                </a:lnTo>
                <a:close/>
                <a:moveTo>
                  <a:pt x="21034" y="16194"/>
                </a:moveTo>
                <a:lnTo>
                  <a:pt x="20855" y="16254"/>
                </a:lnTo>
                <a:lnTo>
                  <a:pt x="20497" y="16433"/>
                </a:lnTo>
                <a:lnTo>
                  <a:pt x="20258" y="16732"/>
                </a:lnTo>
                <a:lnTo>
                  <a:pt x="20019" y="17210"/>
                </a:lnTo>
                <a:lnTo>
                  <a:pt x="19839" y="17688"/>
                </a:lnTo>
                <a:lnTo>
                  <a:pt x="19780" y="17867"/>
                </a:lnTo>
                <a:lnTo>
                  <a:pt x="19780" y="17987"/>
                </a:lnTo>
                <a:lnTo>
                  <a:pt x="19899" y="18226"/>
                </a:lnTo>
                <a:lnTo>
                  <a:pt x="20138" y="18405"/>
                </a:lnTo>
                <a:lnTo>
                  <a:pt x="20258" y="18465"/>
                </a:lnTo>
                <a:lnTo>
                  <a:pt x="20377" y="18465"/>
                </a:lnTo>
                <a:lnTo>
                  <a:pt x="20497" y="18345"/>
                </a:lnTo>
                <a:lnTo>
                  <a:pt x="20616" y="18166"/>
                </a:lnTo>
                <a:lnTo>
                  <a:pt x="20855" y="17449"/>
                </a:lnTo>
                <a:lnTo>
                  <a:pt x="21154" y="16672"/>
                </a:lnTo>
                <a:lnTo>
                  <a:pt x="21154" y="16374"/>
                </a:lnTo>
                <a:lnTo>
                  <a:pt x="21154" y="16314"/>
                </a:lnTo>
                <a:lnTo>
                  <a:pt x="21094" y="16254"/>
                </a:lnTo>
                <a:lnTo>
                  <a:pt x="21034" y="16194"/>
                </a:lnTo>
                <a:close/>
                <a:moveTo>
                  <a:pt x="2211" y="18644"/>
                </a:moveTo>
                <a:lnTo>
                  <a:pt x="2152" y="18704"/>
                </a:lnTo>
                <a:lnTo>
                  <a:pt x="2032" y="18764"/>
                </a:lnTo>
                <a:lnTo>
                  <a:pt x="1972" y="18943"/>
                </a:lnTo>
                <a:lnTo>
                  <a:pt x="1913" y="19122"/>
                </a:lnTo>
                <a:lnTo>
                  <a:pt x="1972" y="19361"/>
                </a:lnTo>
                <a:lnTo>
                  <a:pt x="2032" y="19600"/>
                </a:lnTo>
                <a:lnTo>
                  <a:pt x="2271" y="20078"/>
                </a:lnTo>
                <a:lnTo>
                  <a:pt x="2570" y="20377"/>
                </a:lnTo>
                <a:lnTo>
                  <a:pt x="2869" y="20556"/>
                </a:lnTo>
                <a:lnTo>
                  <a:pt x="3526" y="20556"/>
                </a:lnTo>
                <a:lnTo>
                  <a:pt x="3646" y="20497"/>
                </a:lnTo>
                <a:lnTo>
                  <a:pt x="3646" y="20317"/>
                </a:lnTo>
                <a:lnTo>
                  <a:pt x="3526" y="20138"/>
                </a:lnTo>
                <a:lnTo>
                  <a:pt x="3227" y="19720"/>
                </a:lnTo>
                <a:lnTo>
                  <a:pt x="2809" y="19122"/>
                </a:lnTo>
                <a:lnTo>
                  <a:pt x="2630" y="18883"/>
                </a:lnTo>
                <a:lnTo>
                  <a:pt x="2450" y="18704"/>
                </a:lnTo>
                <a:lnTo>
                  <a:pt x="2211" y="18644"/>
                </a:lnTo>
                <a:close/>
                <a:moveTo>
                  <a:pt x="11354" y="18525"/>
                </a:moveTo>
                <a:lnTo>
                  <a:pt x="11235" y="18644"/>
                </a:lnTo>
                <a:lnTo>
                  <a:pt x="11055" y="19182"/>
                </a:lnTo>
                <a:lnTo>
                  <a:pt x="10876" y="20138"/>
                </a:lnTo>
                <a:lnTo>
                  <a:pt x="10816" y="20616"/>
                </a:lnTo>
                <a:lnTo>
                  <a:pt x="10876" y="20915"/>
                </a:lnTo>
                <a:lnTo>
                  <a:pt x="10936" y="21034"/>
                </a:lnTo>
                <a:lnTo>
                  <a:pt x="11115" y="21034"/>
                </a:lnTo>
                <a:lnTo>
                  <a:pt x="11294" y="20915"/>
                </a:lnTo>
                <a:lnTo>
                  <a:pt x="11414" y="20795"/>
                </a:lnTo>
                <a:lnTo>
                  <a:pt x="11474" y="20616"/>
                </a:lnTo>
                <a:lnTo>
                  <a:pt x="11593" y="20138"/>
                </a:lnTo>
                <a:lnTo>
                  <a:pt x="11653" y="19660"/>
                </a:lnTo>
                <a:lnTo>
                  <a:pt x="11593" y="19302"/>
                </a:lnTo>
                <a:lnTo>
                  <a:pt x="11533" y="18764"/>
                </a:lnTo>
                <a:lnTo>
                  <a:pt x="11474" y="18644"/>
                </a:lnTo>
                <a:lnTo>
                  <a:pt x="11414" y="18525"/>
                </a:lnTo>
                <a:close/>
                <a:moveTo>
                  <a:pt x="6932" y="18166"/>
                </a:moveTo>
                <a:lnTo>
                  <a:pt x="6872" y="18226"/>
                </a:lnTo>
                <a:lnTo>
                  <a:pt x="6693" y="18345"/>
                </a:lnTo>
                <a:lnTo>
                  <a:pt x="6574" y="18584"/>
                </a:lnTo>
                <a:lnTo>
                  <a:pt x="6454" y="18883"/>
                </a:lnTo>
                <a:lnTo>
                  <a:pt x="6335" y="19541"/>
                </a:lnTo>
                <a:lnTo>
                  <a:pt x="6215" y="19959"/>
                </a:lnTo>
                <a:lnTo>
                  <a:pt x="6096" y="20616"/>
                </a:lnTo>
                <a:lnTo>
                  <a:pt x="6096" y="21034"/>
                </a:lnTo>
                <a:lnTo>
                  <a:pt x="6155" y="21333"/>
                </a:lnTo>
                <a:lnTo>
                  <a:pt x="6275" y="21393"/>
                </a:lnTo>
                <a:lnTo>
                  <a:pt x="6335" y="21453"/>
                </a:lnTo>
                <a:lnTo>
                  <a:pt x="6394" y="21453"/>
                </a:lnTo>
                <a:lnTo>
                  <a:pt x="6514" y="21393"/>
                </a:lnTo>
                <a:lnTo>
                  <a:pt x="6693" y="21094"/>
                </a:lnTo>
                <a:lnTo>
                  <a:pt x="6872" y="20676"/>
                </a:lnTo>
                <a:lnTo>
                  <a:pt x="7052" y="20078"/>
                </a:lnTo>
                <a:lnTo>
                  <a:pt x="7111" y="19660"/>
                </a:lnTo>
                <a:lnTo>
                  <a:pt x="7231" y="19062"/>
                </a:lnTo>
                <a:lnTo>
                  <a:pt x="7231" y="18704"/>
                </a:lnTo>
                <a:lnTo>
                  <a:pt x="7231" y="18465"/>
                </a:lnTo>
                <a:lnTo>
                  <a:pt x="7171" y="18286"/>
                </a:lnTo>
                <a:lnTo>
                  <a:pt x="7111" y="18226"/>
                </a:lnTo>
                <a:lnTo>
                  <a:pt x="6992" y="18166"/>
                </a:lnTo>
                <a:close/>
                <a:moveTo>
                  <a:pt x="16075" y="19062"/>
                </a:moveTo>
                <a:lnTo>
                  <a:pt x="15776" y="19421"/>
                </a:lnTo>
                <a:lnTo>
                  <a:pt x="15477" y="19780"/>
                </a:lnTo>
                <a:lnTo>
                  <a:pt x="15417" y="19839"/>
                </a:lnTo>
                <a:lnTo>
                  <a:pt x="15477" y="19720"/>
                </a:lnTo>
                <a:lnTo>
                  <a:pt x="15298" y="20019"/>
                </a:lnTo>
                <a:lnTo>
                  <a:pt x="15178" y="20497"/>
                </a:lnTo>
                <a:lnTo>
                  <a:pt x="15059" y="20975"/>
                </a:lnTo>
                <a:lnTo>
                  <a:pt x="15059" y="21214"/>
                </a:lnTo>
                <a:lnTo>
                  <a:pt x="15178" y="21333"/>
                </a:lnTo>
                <a:lnTo>
                  <a:pt x="15238" y="21453"/>
                </a:lnTo>
                <a:lnTo>
                  <a:pt x="15358" y="21453"/>
                </a:lnTo>
                <a:lnTo>
                  <a:pt x="15417" y="21393"/>
                </a:lnTo>
                <a:lnTo>
                  <a:pt x="15537" y="21333"/>
                </a:lnTo>
                <a:lnTo>
                  <a:pt x="15656" y="21034"/>
                </a:lnTo>
                <a:lnTo>
                  <a:pt x="15776" y="20616"/>
                </a:lnTo>
                <a:lnTo>
                  <a:pt x="15955" y="19720"/>
                </a:lnTo>
                <a:lnTo>
                  <a:pt x="16075" y="19242"/>
                </a:lnTo>
                <a:lnTo>
                  <a:pt x="16134" y="19062"/>
                </a:lnTo>
                <a:close/>
                <a:moveTo>
                  <a:pt x="19003" y="20258"/>
                </a:moveTo>
                <a:lnTo>
                  <a:pt x="19003" y="20377"/>
                </a:lnTo>
                <a:lnTo>
                  <a:pt x="18883" y="20616"/>
                </a:lnTo>
                <a:lnTo>
                  <a:pt x="18525" y="21393"/>
                </a:lnTo>
                <a:lnTo>
                  <a:pt x="18345" y="21811"/>
                </a:lnTo>
                <a:lnTo>
                  <a:pt x="18226" y="22170"/>
                </a:lnTo>
                <a:lnTo>
                  <a:pt x="18286" y="22469"/>
                </a:lnTo>
                <a:lnTo>
                  <a:pt x="18345" y="22588"/>
                </a:lnTo>
                <a:lnTo>
                  <a:pt x="18405" y="22648"/>
                </a:lnTo>
                <a:lnTo>
                  <a:pt x="18525" y="22708"/>
                </a:lnTo>
                <a:lnTo>
                  <a:pt x="18704" y="22648"/>
                </a:lnTo>
                <a:lnTo>
                  <a:pt x="18823" y="22588"/>
                </a:lnTo>
                <a:lnTo>
                  <a:pt x="18943" y="22469"/>
                </a:lnTo>
                <a:lnTo>
                  <a:pt x="19122" y="22110"/>
                </a:lnTo>
                <a:lnTo>
                  <a:pt x="19242" y="21751"/>
                </a:lnTo>
                <a:lnTo>
                  <a:pt x="19361" y="21273"/>
                </a:lnTo>
                <a:lnTo>
                  <a:pt x="19361" y="20855"/>
                </a:lnTo>
                <a:lnTo>
                  <a:pt x="19242" y="20497"/>
                </a:lnTo>
                <a:lnTo>
                  <a:pt x="19182" y="20377"/>
                </a:lnTo>
                <a:lnTo>
                  <a:pt x="19003" y="20258"/>
                </a:lnTo>
                <a:close/>
                <a:moveTo>
                  <a:pt x="8426" y="22827"/>
                </a:moveTo>
                <a:lnTo>
                  <a:pt x="8366" y="22887"/>
                </a:lnTo>
                <a:lnTo>
                  <a:pt x="8127" y="23006"/>
                </a:lnTo>
                <a:lnTo>
                  <a:pt x="7948" y="23305"/>
                </a:lnTo>
                <a:lnTo>
                  <a:pt x="7769" y="23664"/>
                </a:lnTo>
                <a:lnTo>
                  <a:pt x="7709" y="24082"/>
                </a:lnTo>
                <a:lnTo>
                  <a:pt x="7709" y="24261"/>
                </a:lnTo>
                <a:lnTo>
                  <a:pt x="7709" y="24440"/>
                </a:lnTo>
                <a:lnTo>
                  <a:pt x="7769" y="24620"/>
                </a:lnTo>
                <a:lnTo>
                  <a:pt x="7888" y="24799"/>
                </a:lnTo>
                <a:lnTo>
                  <a:pt x="8067" y="24918"/>
                </a:lnTo>
                <a:lnTo>
                  <a:pt x="8187" y="24978"/>
                </a:lnTo>
                <a:lnTo>
                  <a:pt x="8426" y="24978"/>
                </a:lnTo>
                <a:lnTo>
                  <a:pt x="8486" y="24918"/>
                </a:lnTo>
                <a:lnTo>
                  <a:pt x="8546" y="24799"/>
                </a:lnTo>
                <a:lnTo>
                  <a:pt x="8605" y="24440"/>
                </a:lnTo>
                <a:lnTo>
                  <a:pt x="8665" y="24082"/>
                </a:lnTo>
                <a:lnTo>
                  <a:pt x="8665" y="23664"/>
                </a:lnTo>
                <a:lnTo>
                  <a:pt x="8605" y="23066"/>
                </a:lnTo>
                <a:lnTo>
                  <a:pt x="8546" y="22947"/>
                </a:lnTo>
                <a:lnTo>
                  <a:pt x="8546" y="22887"/>
                </a:lnTo>
                <a:lnTo>
                  <a:pt x="8426" y="22827"/>
                </a:lnTo>
                <a:close/>
                <a:moveTo>
                  <a:pt x="13027" y="22708"/>
                </a:moveTo>
                <a:lnTo>
                  <a:pt x="12848" y="22887"/>
                </a:lnTo>
                <a:lnTo>
                  <a:pt x="12728" y="23066"/>
                </a:lnTo>
                <a:lnTo>
                  <a:pt x="12489" y="23604"/>
                </a:lnTo>
                <a:lnTo>
                  <a:pt x="12370" y="24142"/>
                </a:lnTo>
                <a:lnTo>
                  <a:pt x="12370" y="24381"/>
                </a:lnTo>
                <a:lnTo>
                  <a:pt x="12370" y="24620"/>
                </a:lnTo>
                <a:lnTo>
                  <a:pt x="12489" y="24918"/>
                </a:lnTo>
                <a:lnTo>
                  <a:pt x="12728" y="25337"/>
                </a:lnTo>
                <a:lnTo>
                  <a:pt x="12848" y="25456"/>
                </a:lnTo>
                <a:lnTo>
                  <a:pt x="12967" y="25516"/>
                </a:lnTo>
                <a:lnTo>
                  <a:pt x="13087" y="25456"/>
                </a:lnTo>
                <a:lnTo>
                  <a:pt x="13147" y="25217"/>
                </a:lnTo>
                <a:lnTo>
                  <a:pt x="13206" y="24739"/>
                </a:lnTo>
                <a:lnTo>
                  <a:pt x="13206" y="23843"/>
                </a:lnTo>
                <a:lnTo>
                  <a:pt x="13147" y="23006"/>
                </a:lnTo>
                <a:lnTo>
                  <a:pt x="13087" y="22767"/>
                </a:lnTo>
                <a:lnTo>
                  <a:pt x="13087" y="22708"/>
                </a:lnTo>
                <a:close/>
                <a:moveTo>
                  <a:pt x="3825" y="24261"/>
                </a:moveTo>
                <a:lnTo>
                  <a:pt x="3705" y="24381"/>
                </a:lnTo>
                <a:lnTo>
                  <a:pt x="3646" y="24560"/>
                </a:lnTo>
                <a:lnTo>
                  <a:pt x="3586" y="24799"/>
                </a:lnTo>
                <a:lnTo>
                  <a:pt x="3586" y="25098"/>
                </a:lnTo>
                <a:lnTo>
                  <a:pt x="3705" y="25456"/>
                </a:lnTo>
                <a:lnTo>
                  <a:pt x="3885" y="25695"/>
                </a:lnTo>
                <a:lnTo>
                  <a:pt x="4124" y="25934"/>
                </a:lnTo>
                <a:lnTo>
                  <a:pt x="4602" y="26114"/>
                </a:lnTo>
                <a:lnTo>
                  <a:pt x="4841" y="26114"/>
                </a:lnTo>
                <a:lnTo>
                  <a:pt x="4841" y="25994"/>
                </a:lnTo>
                <a:lnTo>
                  <a:pt x="4841" y="25934"/>
                </a:lnTo>
                <a:lnTo>
                  <a:pt x="4781" y="25636"/>
                </a:lnTo>
                <a:lnTo>
                  <a:pt x="4602" y="25277"/>
                </a:lnTo>
                <a:lnTo>
                  <a:pt x="4363" y="24918"/>
                </a:lnTo>
                <a:lnTo>
                  <a:pt x="3944" y="24381"/>
                </a:lnTo>
                <a:lnTo>
                  <a:pt x="3885" y="24321"/>
                </a:lnTo>
                <a:lnTo>
                  <a:pt x="3825" y="24261"/>
                </a:lnTo>
                <a:close/>
                <a:moveTo>
                  <a:pt x="17330" y="23723"/>
                </a:moveTo>
                <a:lnTo>
                  <a:pt x="17091" y="23843"/>
                </a:lnTo>
                <a:lnTo>
                  <a:pt x="16792" y="24082"/>
                </a:lnTo>
                <a:lnTo>
                  <a:pt x="16493" y="24440"/>
                </a:lnTo>
                <a:lnTo>
                  <a:pt x="16254" y="24859"/>
                </a:lnTo>
                <a:lnTo>
                  <a:pt x="16015" y="25277"/>
                </a:lnTo>
                <a:lnTo>
                  <a:pt x="15955" y="25636"/>
                </a:lnTo>
                <a:lnTo>
                  <a:pt x="15895" y="25815"/>
                </a:lnTo>
                <a:lnTo>
                  <a:pt x="15955" y="25994"/>
                </a:lnTo>
                <a:lnTo>
                  <a:pt x="16015" y="26114"/>
                </a:lnTo>
                <a:lnTo>
                  <a:pt x="16134" y="26173"/>
                </a:lnTo>
                <a:lnTo>
                  <a:pt x="16314" y="26293"/>
                </a:lnTo>
                <a:lnTo>
                  <a:pt x="16433" y="26293"/>
                </a:lnTo>
                <a:lnTo>
                  <a:pt x="16553" y="26173"/>
                </a:lnTo>
                <a:lnTo>
                  <a:pt x="16672" y="26054"/>
                </a:lnTo>
                <a:lnTo>
                  <a:pt x="16852" y="25695"/>
                </a:lnTo>
                <a:lnTo>
                  <a:pt x="16971" y="25217"/>
                </a:lnTo>
                <a:lnTo>
                  <a:pt x="17150" y="24201"/>
                </a:lnTo>
                <a:lnTo>
                  <a:pt x="17270" y="23843"/>
                </a:lnTo>
                <a:lnTo>
                  <a:pt x="17330" y="23723"/>
                </a:lnTo>
                <a:close/>
                <a:moveTo>
                  <a:pt x="10517" y="26771"/>
                </a:moveTo>
                <a:lnTo>
                  <a:pt x="10458" y="26831"/>
                </a:lnTo>
                <a:lnTo>
                  <a:pt x="10338" y="27010"/>
                </a:lnTo>
                <a:lnTo>
                  <a:pt x="10219" y="27607"/>
                </a:lnTo>
                <a:lnTo>
                  <a:pt x="10099" y="28384"/>
                </a:lnTo>
                <a:lnTo>
                  <a:pt x="10099" y="28683"/>
                </a:lnTo>
                <a:lnTo>
                  <a:pt x="10159" y="28922"/>
                </a:lnTo>
                <a:lnTo>
                  <a:pt x="10278" y="28982"/>
                </a:lnTo>
                <a:lnTo>
                  <a:pt x="10338" y="29042"/>
                </a:lnTo>
                <a:lnTo>
                  <a:pt x="10517" y="28982"/>
                </a:lnTo>
                <a:lnTo>
                  <a:pt x="10697" y="28922"/>
                </a:lnTo>
                <a:lnTo>
                  <a:pt x="10816" y="28803"/>
                </a:lnTo>
                <a:lnTo>
                  <a:pt x="10936" y="28683"/>
                </a:lnTo>
                <a:lnTo>
                  <a:pt x="11055" y="28325"/>
                </a:lnTo>
                <a:lnTo>
                  <a:pt x="11055" y="27906"/>
                </a:lnTo>
                <a:lnTo>
                  <a:pt x="11055" y="27607"/>
                </a:lnTo>
                <a:lnTo>
                  <a:pt x="10936" y="27309"/>
                </a:lnTo>
                <a:lnTo>
                  <a:pt x="10756" y="26950"/>
                </a:lnTo>
                <a:lnTo>
                  <a:pt x="10637" y="26771"/>
                </a:lnTo>
                <a:close/>
                <a:moveTo>
                  <a:pt x="14282" y="27368"/>
                </a:moveTo>
                <a:lnTo>
                  <a:pt x="14043" y="27428"/>
                </a:lnTo>
                <a:lnTo>
                  <a:pt x="13744" y="27667"/>
                </a:lnTo>
                <a:lnTo>
                  <a:pt x="13386" y="27966"/>
                </a:lnTo>
                <a:lnTo>
                  <a:pt x="13027" y="28325"/>
                </a:lnTo>
                <a:lnTo>
                  <a:pt x="12728" y="28683"/>
                </a:lnTo>
                <a:lnTo>
                  <a:pt x="12489" y="29101"/>
                </a:lnTo>
                <a:lnTo>
                  <a:pt x="12430" y="29281"/>
                </a:lnTo>
                <a:lnTo>
                  <a:pt x="12430" y="29460"/>
                </a:lnTo>
                <a:lnTo>
                  <a:pt x="12489" y="29579"/>
                </a:lnTo>
                <a:lnTo>
                  <a:pt x="12549" y="29699"/>
                </a:lnTo>
                <a:lnTo>
                  <a:pt x="12669" y="29759"/>
                </a:lnTo>
                <a:lnTo>
                  <a:pt x="12788" y="29759"/>
                </a:lnTo>
                <a:lnTo>
                  <a:pt x="12967" y="29699"/>
                </a:lnTo>
                <a:lnTo>
                  <a:pt x="13087" y="29579"/>
                </a:lnTo>
                <a:lnTo>
                  <a:pt x="13445" y="29221"/>
                </a:lnTo>
                <a:lnTo>
                  <a:pt x="13744" y="28743"/>
                </a:lnTo>
                <a:lnTo>
                  <a:pt x="13983" y="28265"/>
                </a:lnTo>
                <a:lnTo>
                  <a:pt x="14222" y="27787"/>
                </a:lnTo>
                <a:lnTo>
                  <a:pt x="14282" y="27488"/>
                </a:lnTo>
                <a:lnTo>
                  <a:pt x="14282" y="27368"/>
                </a:lnTo>
                <a:close/>
                <a:moveTo>
                  <a:pt x="6872" y="27249"/>
                </a:moveTo>
                <a:lnTo>
                  <a:pt x="6813" y="27309"/>
                </a:lnTo>
                <a:lnTo>
                  <a:pt x="6753" y="27548"/>
                </a:lnTo>
                <a:lnTo>
                  <a:pt x="6693" y="27906"/>
                </a:lnTo>
                <a:lnTo>
                  <a:pt x="6574" y="28384"/>
                </a:lnTo>
                <a:lnTo>
                  <a:pt x="6574" y="28862"/>
                </a:lnTo>
                <a:lnTo>
                  <a:pt x="6633" y="29281"/>
                </a:lnTo>
                <a:lnTo>
                  <a:pt x="6753" y="29639"/>
                </a:lnTo>
                <a:lnTo>
                  <a:pt x="6872" y="29818"/>
                </a:lnTo>
                <a:lnTo>
                  <a:pt x="6992" y="29878"/>
                </a:lnTo>
                <a:lnTo>
                  <a:pt x="7231" y="29938"/>
                </a:lnTo>
                <a:lnTo>
                  <a:pt x="7350" y="29938"/>
                </a:lnTo>
                <a:lnTo>
                  <a:pt x="7470" y="29878"/>
                </a:lnTo>
                <a:lnTo>
                  <a:pt x="7530" y="29759"/>
                </a:lnTo>
                <a:lnTo>
                  <a:pt x="7530" y="29400"/>
                </a:lnTo>
                <a:lnTo>
                  <a:pt x="7470" y="28862"/>
                </a:lnTo>
                <a:lnTo>
                  <a:pt x="7350" y="28325"/>
                </a:lnTo>
                <a:lnTo>
                  <a:pt x="7171" y="27847"/>
                </a:lnTo>
                <a:lnTo>
                  <a:pt x="6872" y="27249"/>
                </a:lnTo>
                <a:close/>
                <a:moveTo>
                  <a:pt x="9621" y="30715"/>
                </a:moveTo>
                <a:lnTo>
                  <a:pt x="9502" y="30775"/>
                </a:lnTo>
                <a:lnTo>
                  <a:pt x="9382" y="30894"/>
                </a:lnTo>
                <a:lnTo>
                  <a:pt x="9203" y="31133"/>
                </a:lnTo>
                <a:lnTo>
                  <a:pt x="9143" y="31551"/>
                </a:lnTo>
                <a:lnTo>
                  <a:pt x="9143" y="31731"/>
                </a:lnTo>
                <a:lnTo>
                  <a:pt x="9203" y="31850"/>
                </a:lnTo>
                <a:lnTo>
                  <a:pt x="9322" y="31970"/>
                </a:lnTo>
                <a:lnTo>
                  <a:pt x="9502" y="32029"/>
                </a:lnTo>
                <a:lnTo>
                  <a:pt x="9800" y="32029"/>
                </a:lnTo>
                <a:lnTo>
                  <a:pt x="9920" y="31910"/>
                </a:lnTo>
                <a:lnTo>
                  <a:pt x="9980" y="31790"/>
                </a:lnTo>
                <a:lnTo>
                  <a:pt x="10099" y="31551"/>
                </a:lnTo>
                <a:lnTo>
                  <a:pt x="10039" y="31253"/>
                </a:lnTo>
                <a:lnTo>
                  <a:pt x="9980" y="31014"/>
                </a:lnTo>
                <a:lnTo>
                  <a:pt x="9860" y="30775"/>
                </a:lnTo>
                <a:lnTo>
                  <a:pt x="9741" y="30775"/>
                </a:lnTo>
                <a:lnTo>
                  <a:pt x="9621" y="30715"/>
                </a:lnTo>
                <a:close/>
                <a:moveTo>
                  <a:pt x="9442" y="6275"/>
                </a:moveTo>
                <a:lnTo>
                  <a:pt x="9920" y="6335"/>
                </a:lnTo>
                <a:lnTo>
                  <a:pt x="10338" y="6454"/>
                </a:lnTo>
                <a:lnTo>
                  <a:pt x="10756" y="6633"/>
                </a:lnTo>
                <a:lnTo>
                  <a:pt x="11115" y="6813"/>
                </a:lnTo>
                <a:lnTo>
                  <a:pt x="11832" y="7231"/>
                </a:lnTo>
                <a:lnTo>
                  <a:pt x="12549" y="7649"/>
                </a:lnTo>
                <a:lnTo>
                  <a:pt x="12967" y="7829"/>
                </a:lnTo>
                <a:lnTo>
                  <a:pt x="13386" y="7888"/>
                </a:lnTo>
                <a:lnTo>
                  <a:pt x="13864" y="8008"/>
                </a:lnTo>
                <a:lnTo>
                  <a:pt x="14342" y="8008"/>
                </a:lnTo>
                <a:lnTo>
                  <a:pt x="15358" y="7948"/>
                </a:lnTo>
                <a:lnTo>
                  <a:pt x="16314" y="7888"/>
                </a:lnTo>
                <a:lnTo>
                  <a:pt x="17270" y="7829"/>
                </a:lnTo>
                <a:lnTo>
                  <a:pt x="17748" y="7769"/>
                </a:lnTo>
                <a:lnTo>
                  <a:pt x="18226" y="7829"/>
                </a:lnTo>
                <a:lnTo>
                  <a:pt x="18644" y="7888"/>
                </a:lnTo>
                <a:lnTo>
                  <a:pt x="19122" y="8008"/>
                </a:lnTo>
                <a:lnTo>
                  <a:pt x="19541" y="8187"/>
                </a:lnTo>
                <a:lnTo>
                  <a:pt x="19959" y="8426"/>
                </a:lnTo>
                <a:lnTo>
                  <a:pt x="20317" y="8785"/>
                </a:lnTo>
                <a:lnTo>
                  <a:pt x="20676" y="9203"/>
                </a:lnTo>
                <a:lnTo>
                  <a:pt x="20915" y="9561"/>
                </a:lnTo>
                <a:lnTo>
                  <a:pt x="21094" y="9920"/>
                </a:lnTo>
                <a:lnTo>
                  <a:pt x="21214" y="10338"/>
                </a:lnTo>
                <a:lnTo>
                  <a:pt x="21393" y="10757"/>
                </a:lnTo>
                <a:lnTo>
                  <a:pt x="21512" y="11593"/>
                </a:lnTo>
                <a:lnTo>
                  <a:pt x="21572" y="12489"/>
                </a:lnTo>
                <a:lnTo>
                  <a:pt x="21572" y="13445"/>
                </a:lnTo>
                <a:lnTo>
                  <a:pt x="21512" y="14342"/>
                </a:lnTo>
                <a:lnTo>
                  <a:pt x="21333" y="16015"/>
                </a:lnTo>
                <a:lnTo>
                  <a:pt x="21154" y="17031"/>
                </a:lnTo>
                <a:lnTo>
                  <a:pt x="20975" y="18106"/>
                </a:lnTo>
                <a:lnTo>
                  <a:pt x="20736" y="19122"/>
                </a:lnTo>
                <a:lnTo>
                  <a:pt x="20437" y="20138"/>
                </a:lnTo>
                <a:lnTo>
                  <a:pt x="20138" y="21154"/>
                </a:lnTo>
                <a:lnTo>
                  <a:pt x="19720" y="22110"/>
                </a:lnTo>
                <a:lnTo>
                  <a:pt x="19301" y="23066"/>
                </a:lnTo>
                <a:lnTo>
                  <a:pt x="18883" y="24022"/>
                </a:lnTo>
                <a:lnTo>
                  <a:pt x="18345" y="24978"/>
                </a:lnTo>
                <a:lnTo>
                  <a:pt x="17808" y="25875"/>
                </a:lnTo>
                <a:lnTo>
                  <a:pt x="17210" y="26711"/>
                </a:lnTo>
                <a:lnTo>
                  <a:pt x="16612" y="27607"/>
                </a:lnTo>
                <a:lnTo>
                  <a:pt x="15955" y="28384"/>
                </a:lnTo>
                <a:lnTo>
                  <a:pt x="15238" y="29161"/>
                </a:lnTo>
                <a:lnTo>
                  <a:pt x="14461" y="29938"/>
                </a:lnTo>
                <a:lnTo>
                  <a:pt x="13744" y="30655"/>
                </a:lnTo>
                <a:lnTo>
                  <a:pt x="13087" y="31253"/>
                </a:lnTo>
                <a:lnTo>
                  <a:pt x="12310" y="31850"/>
                </a:lnTo>
                <a:lnTo>
                  <a:pt x="11533" y="32388"/>
                </a:lnTo>
                <a:lnTo>
                  <a:pt x="10697" y="32866"/>
                </a:lnTo>
                <a:lnTo>
                  <a:pt x="10219" y="33045"/>
                </a:lnTo>
                <a:lnTo>
                  <a:pt x="9800" y="33165"/>
                </a:lnTo>
                <a:lnTo>
                  <a:pt x="9382" y="33284"/>
                </a:lnTo>
                <a:lnTo>
                  <a:pt x="8486" y="33284"/>
                </a:lnTo>
                <a:lnTo>
                  <a:pt x="8067" y="33105"/>
                </a:lnTo>
                <a:lnTo>
                  <a:pt x="7649" y="32926"/>
                </a:lnTo>
                <a:lnTo>
                  <a:pt x="7291" y="32627"/>
                </a:lnTo>
                <a:lnTo>
                  <a:pt x="6932" y="32328"/>
                </a:lnTo>
                <a:lnTo>
                  <a:pt x="6574" y="31910"/>
                </a:lnTo>
                <a:lnTo>
                  <a:pt x="5976" y="31073"/>
                </a:lnTo>
                <a:lnTo>
                  <a:pt x="5438" y="30117"/>
                </a:lnTo>
                <a:lnTo>
                  <a:pt x="5020" y="29101"/>
                </a:lnTo>
                <a:lnTo>
                  <a:pt x="4602" y="28086"/>
                </a:lnTo>
                <a:lnTo>
                  <a:pt x="4183" y="27010"/>
                </a:lnTo>
                <a:lnTo>
                  <a:pt x="3526" y="25158"/>
                </a:lnTo>
                <a:lnTo>
                  <a:pt x="2809" y="22947"/>
                </a:lnTo>
                <a:lnTo>
                  <a:pt x="2152" y="20795"/>
                </a:lnTo>
                <a:lnTo>
                  <a:pt x="1853" y="19660"/>
                </a:lnTo>
                <a:lnTo>
                  <a:pt x="1614" y="18525"/>
                </a:lnTo>
                <a:lnTo>
                  <a:pt x="1435" y="17389"/>
                </a:lnTo>
                <a:lnTo>
                  <a:pt x="1315" y="16254"/>
                </a:lnTo>
                <a:lnTo>
                  <a:pt x="1315" y="15537"/>
                </a:lnTo>
                <a:lnTo>
                  <a:pt x="1315" y="14880"/>
                </a:lnTo>
                <a:lnTo>
                  <a:pt x="1315" y="14163"/>
                </a:lnTo>
                <a:lnTo>
                  <a:pt x="1315" y="13565"/>
                </a:lnTo>
                <a:lnTo>
                  <a:pt x="1255" y="12967"/>
                </a:lnTo>
                <a:lnTo>
                  <a:pt x="1255" y="12370"/>
                </a:lnTo>
                <a:lnTo>
                  <a:pt x="1315" y="11653"/>
                </a:lnTo>
                <a:lnTo>
                  <a:pt x="1494" y="10936"/>
                </a:lnTo>
                <a:lnTo>
                  <a:pt x="1793" y="10159"/>
                </a:lnTo>
                <a:lnTo>
                  <a:pt x="2271" y="9442"/>
                </a:lnTo>
                <a:lnTo>
                  <a:pt x="2749" y="8785"/>
                </a:lnTo>
                <a:lnTo>
                  <a:pt x="3347" y="8247"/>
                </a:lnTo>
                <a:lnTo>
                  <a:pt x="4064" y="7769"/>
                </a:lnTo>
                <a:lnTo>
                  <a:pt x="4781" y="7350"/>
                </a:lnTo>
                <a:lnTo>
                  <a:pt x="5558" y="6992"/>
                </a:lnTo>
                <a:lnTo>
                  <a:pt x="6335" y="6753"/>
                </a:lnTo>
                <a:lnTo>
                  <a:pt x="7291" y="6514"/>
                </a:lnTo>
                <a:lnTo>
                  <a:pt x="8366" y="6335"/>
                </a:lnTo>
                <a:lnTo>
                  <a:pt x="8904" y="6275"/>
                </a:lnTo>
                <a:close/>
                <a:moveTo>
                  <a:pt x="15836" y="1"/>
                </a:moveTo>
                <a:lnTo>
                  <a:pt x="15597" y="60"/>
                </a:lnTo>
                <a:lnTo>
                  <a:pt x="15298" y="180"/>
                </a:lnTo>
                <a:lnTo>
                  <a:pt x="15059" y="359"/>
                </a:lnTo>
                <a:lnTo>
                  <a:pt x="14760" y="598"/>
                </a:lnTo>
                <a:lnTo>
                  <a:pt x="14521" y="837"/>
                </a:lnTo>
                <a:lnTo>
                  <a:pt x="14103" y="1435"/>
                </a:lnTo>
                <a:lnTo>
                  <a:pt x="13744" y="2152"/>
                </a:lnTo>
                <a:lnTo>
                  <a:pt x="13505" y="2929"/>
                </a:lnTo>
                <a:lnTo>
                  <a:pt x="13386" y="3646"/>
                </a:lnTo>
                <a:lnTo>
                  <a:pt x="13266" y="4363"/>
                </a:lnTo>
                <a:lnTo>
                  <a:pt x="13326" y="5020"/>
                </a:lnTo>
                <a:lnTo>
                  <a:pt x="12489" y="4482"/>
                </a:lnTo>
                <a:lnTo>
                  <a:pt x="11772" y="3885"/>
                </a:lnTo>
                <a:lnTo>
                  <a:pt x="11055" y="3168"/>
                </a:lnTo>
                <a:lnTo>
                  <a:pt x="10458" y="2391"/>
                </a:lnTo>
                <a:lnTo>
                  <a:pt x="10099" y="1853"/>
                </a:lnTo>
                <a:lnTo>
                  <a:pt x="9681" y="1196"/>
                </a:lnTo>
                <a:lnTo>
                  <a:pt x="9382" y="837"/>
                </a:lnTo>
                <a:lnTo>
                  <a:pt x="9083" y="598"/>
                </a:lnTo>
                <a:lnTo>
                  <a:pt x="8785" y="419"/>
                </a:lnTo>
                <a:lnTo>
                  <a:pt x="8486" y="419"/>
                </a:lnTo>
                <a:lnTo>
                  <a:pt x="8187" y="479"/>
                </a:lnTo>
                <a:lnTo>
                  <a:pt x="8008" y="658"/>
                </a:lnTo>
                <a:lnTo>
                  <a:pt x="7888" y="897"/>
                </a:lnTo>
                <a:lnTo>
                  <a:pt x="7948" y="1196"/>
                </a:lnTo>
                <a:lnTo>
                  <a:pt x="8008" y="1554"/>
                </a:lnTo>
                <a:lnTo>
                  <a:pt x="8187" y="1972"/>
                </a:lnTo>
                <a:lnTo>
                  <a:pt x="8665" y="2869"/>
                </a:lnTo>
                <a:lnTo>
                  <a:pt x="9263" y="3765"/>
                </a:lnTo>
                <a:lnTo>
                  <a:pt x="9860" y="4602"/>
                </a:lnTo>
                <a:lnTo>
                  <a:pt x="10398" y="5259"/>
                </a:lnTo>
                <a:lnTo>
                  <a:pt x="10756" y="5618"/>
                </a:lnTo>
                <a:lnTo>
                  <a:pt x="9800" y="5498"/>
                </a:lnTo>
                <a:lnTo>
                  <a:pt x="8785" y="5498"/>
                </a:lnTo>
                <a:lnTo>
                  <a:pt x="7828" y="5558"/>
                </a:lnTo>
                <a:lnTo>
                  <a:pt x="6932" y="5677"/>
                </a:lnTo>
                <a:lnTo>
                  <a:pt x="5976" y="5916"/>
                </a:lnTo>
                <a:lnTo>
                  <a:pt x="5139" y="6155"/>
                </a:lnTo>
                <a:lnTo>
                  <a:pt x="4303" y="6514"/>
                </a:lnTo>
                <a:lnTo>
                  <a:pt x="3526" y="6932"/>
                </a:lnTo>
                <a:lnTo>
                  <a:pt x="2809" y="7410"/>
                </a:lnTo>
                <a:lnTo>
                  <a:pt x="2152" y="7948"/>
                </a:lnTo>
                <a:lnTo>
                  <a:pt x="1554" y="8605"/>
                </a:lnTo>
                <a:lnTo>
                  <a:pt x="1076" y="9322"/>
                </a:lnTo>
                <a:lnTo>
                  <a:pt x="658" y="10159"/>
                </a:lnTo>
                <a:lnTo>
                  <a:pt x="359" y="11055"/>
                </a:lnTo>
                <a:lnTo>
                  <a:pt x="120" y="12011"/>
                </a:lnTo>
                <a:lnTo>
                  <a:pt x="60" y="13087"/>
                </a:lnTo>
                <a:lnTo>
                  <a:pt x="1" y="14163"/>
                </a:lnTo>
                <a:lnTo>
                  <a:pt x="60" y="15298"/>
                </a:lnTo>
                <a:lnTo>
                  <a:pt x="180" y="16433"/>
                </a:lnTo>
                <a:lnTo>
                  <a:pt x="299" y="17569"/>
                </a:lnTo>
                <a:lnTo>
                  <a:pt x="479" y="18704"/>
                </a:lnTo>
                <a:lnTo>
                  <a:pt x="718" y="19839"/>
                </a:lnTo>
                <a:lnTo>
                  <a:pt x="1016" y="21034"/>
                </a:lnTo>
                <a:lnTo>
                  <a:pt x="1315" y="22170"/>
                </a:lnTo>
                <a:lnTo>
                  <a:pt x="2032" y="24381"/>
                </a:lnTo>
                <a:lnTo>
                  <a:pt x="2869" y="26592"/>
                </a:lnTo>
                <a:lnTo>
                  <a:pt x="3765" y="28683"/>
                </a:lnTo>
                <a:lnTo>
                  <a:pt x="4661" y="30715"/>
                </a:lnTo>
                <a:lnTo>
                  <a:pt x="5020" y="31432"/>
                </a:lnTo>
                <a:lnTo>
                  <a:pt x="5438" y="32149"/>
                </a:lnTo>
                <a:lnTo>
                  <a:pt x="5916" y="32866"/>
                </a:lnTo>
                <a:lnTo>
                  <a:pt x="6454" y="33463"/>
                </a:lnTo>
                <a:lnTo>
                  <a:pt x="6753" y="33703"/>
                </a:lnTo>
                <a:lnTo>
                  <a:pt x="7052" y="33942"/>
                </a:lnTo>
                <a:lnTo>
                  <a:pt x="7410" y="34121"/>
                </a:lnTo>
                <a:lnTo>
                  <a:pt x="7769" y="34300"/>
                </a:lnTo>
                <a:lnTo>
                  <a:pt x="8127" y="34420"/>
                </a:lnTo>
                <a:lnTo>
                  <a:pt x="8546" y="34479"/>
                </a:lnTo>
                <a:lnTo>
                  <a:pt x="8964" y="34539"/>
                </a:lnTo>
                <a:lnTo>
                  <a:pt x="9442" y="34479"/>
                </a:lnTo>
                <a:lnTo>
                  <a:pt x="9920" y="34420"/>
                </a:lnTo>
                <a:lnTo>
                  <a:pt x="10398" y="34300"/>
                </a:lnTo>
                <a:lnTo>
                  <a:pt x="10876" y="34121"/>
                </a:lnTo>
                <a:lnTo>
                  <a:pt x="11294" y="33882"/>
                </a:lnTo>
                <a:lnTo>
                  <a:pt x="12250" y="33344"/>
                </a:lnTo>
                <a:lnTo>
                  <a:pt x="13087" y="32746"/>
                </a:lnTo>
                <a:lnTo>
                  <a:pt x="13924" y="32029"/>
                </a:lnTo>
                <a:lnTo>
                  <a:pt x="14700" y="31253"/>
                </a:lnTo>
                <a:lnTo>
                  <a:pt x="16075" y="29818"/>
                </a:lnTo>
                <a:lnTo>
                  <a:pt x="16792" y="28982"/>
                </a:lnTo>
                <a:lnTo>
                  <a:pt x="17509" y="28026"/>
                </a:lnTo>
                <a:lnTo>
                  <a:pt x="18226" y="27129"/>
                </a:lnTo>
                <a:lnTo>
                  <a:pt x="18823" y="26173"/>
                </a:lnTo>
                <a:lnTo>
                  <a:pt x="19421" y="25158"/>
                </a:lnTo>
                <a:lnTo>
                  <a:pt x="19959" y="24142"/>
                </a:lnTo>
                <a:lnTo>
                  <a:pt x="20437" y="23066"/>
                </a:lnTo>
                <a:lnTo>
                  <a:pt x="20855" y="22050"/>
                </a:lnTo>
                <a:lnTo>
                  <a:pt x="21273" y="20915"/>
                </a:lnTo>
                <a:lnTo>
                  <a:pt x="21632" y="19839"/>
                </a:lnTo>
                <a:lnTo>
                  <a:pt x="21871" y="18704"/>
                </a:lnTo>
                <a:lnTo>
                  <a:pt x="22110" y="17569"/>
                </a:lnTo>
                <a:lnTo>
                  <a:pt x="22289" y="16433"/>
                </a:lnTo>
                <a:lnTo>
                  <a:pt x="22409" y="15298"/>
                </a:lnTo>
                <a:lnTo>
                  <a:pt x="22469" y="14163"/>
                </a:lnTo>
                <a:lnTo>
                  <a:pt x="22469" y="13027"/>
                </a:lnTo>
                <a:lnTo>
                  <a:pt x="22409" y="11952"/>
                </a:lnTo>
                <a:lnTo>
                  <a:pt x="22289" y="10876"/>
                </a:lnTo>
                <a:lnTo>
                  <a:pt x="22050" y="9920"/>
                </a:lnTo>
                <a:lnTo>
                  <a:pt x="21871" y="9442"/>
                </a:lnTo>
                <a:lnTo>
                  <a:pt x="21692" y="9024"/>
                </a:lnTo>
                <a:lnTo>
                  <a:pt x="21453" y="8605"/>
                </a:lnTo>
                <a:lnTo>
                  <a:pt x="21214" y="8247"/>
                </a:lnTo>
                <a:lnTo>
                  <a:pt x="20855" y="7888"/>
                </a:lnTo>
                <a:lnTo>
                  <a:pt x="20497" y="7589"/>
                </a:lnTo>
                <a:lnTo>
                  <a:pt x="20138" y="7350"/>
                </a:lnTo>
                <a:lnTo>
                  <a:pt x="19660" y="7111"/>
                </a:lnTo>
                <a:lnTo>
                  <a:pt x="19122" y="6932"/>
                </a:lnTo>
                <a:lnTo>
                  <a:pt x="18525" y="6753"/>
                </a:lnTo>
                <a:lnTo>
                  <a:pt x="18943" y="6574"/>
                </a:lnTo>
                <a:lnTo>
                  <a:pt x="19421" y="6335"/>
                </a:lnTo>
                <a:lnTo>
                  <a:pt x="19839" y="6036"/>
                </a:lnTo>
                <a:lnTo>
                  <a:pt x="20198" y="5737"/>
                </a:lnTo>
                <a:lnTo>
                  <a:pt x="20377" y="5498"/>
                </a:lnTo>
                <a:lnTo>
                  <a:pt x="20437" y="5319"/>
                </a:lnTo>
                <a:lnTo>
                  <a:pt x="20497" y="5140"/>
                </a:lnTo>
                <a:lnTo>
                  <a:pt x="20497" y="4960"/>
                </a:lnTo>
                <a:lnTo>
                  <a:pt x="20437" y="4781"/>
                </a:lnTo>
                <a:lnTo>
                  <a:pt x="20317" y="4602"/>
                </a:lnTo>
                <a:lnTo>
                  <a:pt x="20078" y="4422"/>
                </a:lnTo>
                <a:lnTo>
                  <a:pt x="19780" y="4303"/>
                </a:lnTo>
                <a:lnTo>
                  <a:pt x="19541" y="4243"/>
                </a:lnTo>
                <a:lnTo>
                  <a:pt x="19301" y="4183"/>
                </a:lnTo>
                <a:lnTo>
                  <a:pt x="18823" y="4243"/>
                </a:lnTo>
                <a:lnTo>
                  <a:pt x="18286" y="4363"/>
                </a:lnTo>
                <a:lnTo>
                  <a:pt x="17688" y="4542"/>
                </a:lnTo>
                <a:lnTo>
                  <a:pt x="16553" y="5020"/>
                </a:lnTo>
                <a:lnTo>
                  <a:pt x="15716" y="5438"/>
                </a:lnTo>
                <a:lnTo>
                  <a:pt x="15955" y="4661"/>
                </a:lnTo>
                <a:lnTo>
                  <a:pt x="16194" y="3825"/>
                </a:lnTo>
                <a:lnTo>
                  <a:pt x="16314" y="3048"/>
                </a:lnTo>
                <a:lnTo>
                  <a:pt x="16373" y="2212"/>
                </a:lnTo>
                <a:lnTo>
                  <a:pt x="16493" y="1435"/>
                </a:lnTo>
                <a:lnTo>
                  <a:pt x="16553" y="1016"/>
                </a:lnTo>
                <a:lnTo>
                  <a:pt x="16553" y="658"/>
                </a:lnTo>
                <a:lnTo>
                  <a:pt x="16433" y="299"/>
                </a:lnTo>
                <a:lnTo>
                  <a:pt x="16373" y="180"/>
                </a:lnTo>
                <a:lnTo>
                  <a:pt x="16314" y="120"/>
                </a:lnTo>
                <a:lnTo>
                  <a:pt x="16194" y="60"/>
                </a:lnTo>
                <a:lnTo>
                  <a:pt x="16015" y="1"/>
                </a:lnTo>
                <a:close/>
              </a:path>
            </a:pathLst>
          </a:custGeom>
          <a:solidFill>
            <a:srgbClr val="140E4F">
              <a:alpha val="57309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" name="Google Shape;41;p2"/>
          <p:cNvSpPr/>
          <p:nvPr/>
        </p:nvSpPr>
        <p:spPr>
          <a:xfrm>
            <a:off x="8615047" y="5878319"/>
            <a:ext cx="1271608" cy="1144039"/>
          </a:xfrm>
          <a:custGeom>
            <a:avLst/>
            <a:gdLst/>
            <a:ahLst/>
            <a:cxnLst/>
            <a:rect l="l" t="t" r="r" b="b"/>
            <a:pathLst>
              <a:path w="35137" h="31612" extrusionOk="0">
                <a:moveTo>
                  <a:pt x="18405" y="3287"/>
                </a:moveTo>
                <a:lnTo>
                  <a:pt x="18166" y="3347"/>
                </a:lnTo>
                <a:lnTo>
                  <a:pt x="18166" y="3407"/>
                </a:lnTo>
                <a:lnTo>
                  <a:pt x="18106" y="3466"/>
                </a:lnTo>
                <a:lnTo>
                  <a:pt x="18225" y="3646"/>
                </a:lnTo>
                <a:lnTo>
                  <a:pt x="18464" y="3944"/>
                </a:lnTo>
                <a:lnTo>
                  <a:pt x="18942" y="4183"/>
                </a:lnTo>
                <a:lnTo>
                  <a:pt x="19241" y="4423"/>
                </a:lnTo>
                <a:lnTo>
                  <a:pt x="19660" y="4781"/>
                </a:lnTo>
                <a:lnTo>
                  <a:pt x="19899" y="4901"/>
                </a:lnTo>
                <a:lnTo>
                  <a:pt x="20138" y="5020"/>
                </a:lnTo>
                <a:lnTo>
                  <a:pt x="20317" y="5020"/>
                </a:lnTo>
                <a:lnTo>
                  <a:pt x="20496" y="4960"/>
                </a:lnTo>
                <a:lnTo>
                  <a:pt x="20556" y="4781"/>
                </a:lnTo>
                <a:lnTo>
                  <a:pt x="20556" y="4542"/>
                </a:lnTo>
                <a:lnTo>
                  <a:pt x="20436" y="4363"/>
                </a:lnTo>
                <a:lnTo>
                  <a:pt x="20257" y="4183"/>
                </a:lnTo>
                <a:lnTo>
                  <a:pt x="19839" y="3825"/>
                </a:lnTo>
                <a:lnTo>
                  <a:pt x="19540" y="3646"/>
                </a:lnTo>
                <a:lnTo>
                  <a:pt x="19062" y="3407"/>
                </a:lnTo>
                <a:lnTo>
                  <a:pt x="18703" y="3347"/>
                </a:lnTo>
                <a:lnTo>
                  <a:pt x="18405" y="3287"/>
                </a:lnTo>
                <a:close/>
                <a:moveTo>
                  <a:pt x="28384" y="5677"/>
                </a:moveTo>
                <a:lnTo>
                  <a:pt x="27009" y="5737"/>
                </a:lnTo>
                <a:lnTo>
                  <a:pt x="26053" y="5857"/>
                </a:lnTo>
                <a:lnTo>
                  <a:pt x="25575" y="5916"/>
                </a:lnTo>
                <a:lnTo>
                  <a:pt x="25277" y="5916"/>
                </a:lnTo>
                <a:lnTo>
                  <a:pt x="26053" y="6155"/>
                </a:lnTo>
                <a:lnTo>
                  <a:pt x="26770" y="6275"/>
                </a:lnTo>
                <a:lnTo>
                  <a:pt x="27547" y="6335"/>
                </a:lnTo>
                <a:lnTo>
                  <a:pt x="29041" y="6335"/>
                </a:lnTo>
                <a:lnTo>
                  <a:pt x="29400" y="6275"/>
                </a:lnTo>
                <a:lnTo>
                  <a:pt x="29579" y="6275"/>
                </a:lnTo>
                <a:lnTo>
                  <a:pt x="29639" y="6215"/>
                </a:lnTo>
                <a:lnTo>
                  <a:pt x="29758" y="6096"/>
                </a:lnTo>
                <a:lnTo>
                  <a:pt x="29878" y="5916"/>
                </a:lnTo>
                <a:lnTo>
                  <a:pt x="29878" y="5857"/>
                </a:lnTo>
                <a:lnTo>
                  <a:pt x="29878" y="5797"/>
                </a:lnTo>
                <a:lnTo>
                  <a:pt x="29818" y="5737"/>
                </a:lnTo>
                <a:lnTo>
                  <a:pt x="29698" y="5737"/>
                </a:lnTo>
                <a:lnTo>
                  <a:pt x="28384" y="5677"/>
                </a:lnTo>
                <a:close/>
                <a:moveTo>
                  <a:pt x="21512" y="4781"/>
                </a:moveTo>
                <a:lnTo>
                  <a:pt x="21213" y="4841"/>
                </a:lnTo>
                <a:lnTo>
                  <a:pt x="20914" y="4960"/>
                </a:lnTo>
                <a:lnTo>
                  <a:pt x="20675" y="5080"/>
                </a:lnTo>
                <a:lnTo>
                  <a:pt x="20496" y="5379"/>
                </a:lnTo>
                <a:lnTo>
                  <a:pt x="20377" y="5558"/>
                </a:lnTo>
                <a:lnTo>
                  <a:pt x="20436" y="5737"/>
                </a:lnTo>
                <a:lnTo>
                  <a:pt x="20556" y="5857"/>
                </a:lnTo>
                <a:lnTo>
                  <a:pt x="20914" y="6036"/>
                </a:lnTo>
                <a:lnTo>
                  <a:pt x="21333" y="6275"/>
                </a:lnTo>
                <a:lnTo>
                  <a:pt x="21631" y="6454"/>
                </a:lnTo>
                <a:lnTo>
                  <a:pt x="21870" y="6753"/>
                </a:lnTo>
                <a:lnTo>
                  <a:pt x="22109" y="6992"/>
                </a:lnTo>
                <a:lnTo>
                  <a:pt x="22408" y="7171"/>
                </a:lnTo>
                <a:lnTo>
                  <a:pt x="22647" y="7291"/>
                </a:lnTo>
                <a:lnTo>
                  <a:pt x="22946" y="7291"/>
                </a:lnTo>
                <a:lnTo>
                  <a:pt x="23305" y="7171"/>
                </a:lnTo>
                <a:lnTo>
                  <a:pt x="23663" y="6872"/>
                </a:lnTo>
                <a:lnTo>
                  <a:pt x="23842" y="6574"/>
                </a:lnTo>
                <a:lnTo>
                  <a:pt x="23962" y="6275"/>
                </a:lnTo>
                <a:lnTo>
                  <a:pt x="24022" y="5976"/>
                </a:lnTo>
                <a:lnTo>
                  <a:pt x="24022" y="5677"/>
                </a:lnTo>
                <a:lnTo>
                  <a:pt x="23902" y="5379"/>
                </a:lnTo>
                <a:lnTo>
                  <a:pt x="23663" y="5199"/>
                </a:lnTo>
                <a:lnTo>
                  <a:pt x="23424" y="5020"/>
                </a:lnTo>
                <a:lnTo>
                  <a:pt x="23066" y="4901"/>
                </a:lnTo>
                <a:lnTo>
                  <a:pt x="22528" y="4841"/>
                </a:lnTo>
                <a:lnTo>
                  <a:pt x="21870" y="4781"/>
                </a:lnTo>
                <a:close/>
                <a:moveTo>
                  <a:pt x="6573" y="7888"/>
                </a:moveTo>
                <a:lnTo>
                  <a:pt x="6334" y="7948"/>
                </a:lnTo>
                <a:lnTo>
                  <a:pt x="6215" y="8068"/>
                </a:lnTo>
                <a:lnTo>
                  <a:pt x="6095" y="8187"/>
                </a:lnTo>
                <a:lnTo>
                  <a:pt x="6035" y="8366"/>
                </a:lnTo>
                <a:lnTo>
                  <a:pt x="6035" y="8546"/>
                </a:lnTo>
                <a:lnTo>
                  <a:pt x="6095" y="8665"/>
                </a:lnTo>
                <a:lnTo>
                  <a:pt x="6215" y="8785"/>
                </a:lnTo>
                <a:lnTo>
                  <a:pt x="6334" y="8844"/>
                </a:lnTo>
                <a:lnTo>
                  <a:pt x="6573" y="8785"/>
                </a:lnTo>
                <a:lnTo>
                  <a:pt x="6693" y="8665"/>
                </a:lnTo>
                <a:lnTo>
                  <a:pt x="6812" y="8546"/>
                </a:lnTo>
                <a:lnTo>
                  <a:pt x="6872" y="8366"/>
                </a:lnTo>
                <a:lnTo>
                  <a:pt x="6872" y="8187"/>
                </a:lnTo>
                <a:lnTo>
                  <a:pt x="6812" y="8068"/>
                </a:lnTo>
                <a:lnTo>
                  <a:pt x="6693" y="7948"/>
                </a:lnTo>
                <a:lnTo>
                  <a:pt x="6573" y="7888"/>
                </a:lnTo>
                <a:close/>
                <a:moveTo>
                  <a:pt x="20974" y="6753"/>
                </a:moveTo>
                <a:lnTo>
                  <a:pt x="20436" y="6992"/>
                </a:lnTo>
                <a:lnTo>
                  <a:pt x="19600" y="7470"/>
                </a:lnTo>
                <a:lnTo>
                  <a:pt x="18584" y="8068"/>
                </a:lnTo>
                <a:lnTo>
                  <a:pt x="17508" y="8785"/>
                </a:lnTo>
                <a:lnTo>
                  <a:pt x="16552" y="9561"/>
                </a:lnTo>
                <a:lnTo>
                  <a:pt x="16134" y="9980"/>
                </a:lnTo>
                <a:lnTo>
                  <a:pt x="15835" y="10338"/>
                </a:lnTo>
                <a:lnTo>
                  <a:pt x="15596" y="10697"/>
                </a:lnTo>
                <a:lnTo>
                  <a:pt x="15477" y="10996"/>
                </a:lnTo>
                <a:lnTo>
                  <a:pt x="15477" y="11294"/>
                </a:lnTo>
                <a:lnTo>
                  <a:pt x="15536" y="11414"/>
                </a:lnTo>
                <a:lnTo>
                  <a:pt x="15596" y="11533"/>
                </a:lnTo>
                <a:lnTo>
                  <a:pt x="15716" y="11474"/>
                </a:lnTo>
                <a:lnTo>
                  <a:pt x="15895" y="11354"/>
                </a:lnTo>
                <a:lnTo>
                  <a:pt x="16492" y="10876"/>
                </a:lnTo>
                <a:lnTo>
                  <a:pt x="18285" y="9263"/>
                </a:lnTo>
                <a:lnTo>
                  <a:pt x="20018" y="7590"/>
                </a:lnTo>
                <a:lnTo>
                  <a:pt x="20675" y="6992"/>
                </a:lnTo>
                <a:lnTo>
                  <a:pt x="20974" y="6753"/>
                </a:lnTo>
                <a:close/>
                <a:moveTo>
                  <a:pt x="6513" y="10816"/>
                </a:moveTo>
                <a:lnTo>
                  <a:pt x="6334" y="10876"/>
                </a:lnTo>
                <a:lnTo>
                  <a:pt x="6155" y="10996"/>
                </a:lnTo>
                <a:lnTo>
                  <a:pt x="6095" y="11175"/>
                </a:lnTo>
                <a:lnTo>
                  <a:pt x="6095" y="11354"/>
                </a:lnTo>
                <a:lnTo>
                  <a:pt x="6155" y="11533"/>
                </a:lnTo>
                <a:lnTo>
                  <a:pt x="6274" y="11653"/>
                </a:lnTo>
                <a:lnTo>
                  <a:pt x="6633" y="11653"/>
                </a:lnTo>
                <a:lnTo>
                  <a:pt x="6812" y="11533"/>
                </a:lnTo>
                <a:lnTo>
                  <a:pt x="6932" y="11414"/>
                </a:lnTo>
                <a:lnTo>
                  <a:pt x="6991" y="11294"/>
                </a:lnTo>
                <a:lnTo>
                  <a:pt x="7051" y="11115"/>
                </a:lnTo>
                <a:lnTo>
                  <a:pt x="6991" y="10996"/>
                </a:lnTo>
                <a:lnTo>
                  <a:pt x="6932" y="10876"/>
                </a:lnTo>
                <a:lnTo>
                  <a:pt x="6752" y="10816"/>
                </a:lnTo>
                <a:close/>
                <a:moveTo>
                  <a:pt x="22588" y="8127"/>
                </a:moveTo>
                <a:lnTo>
                  <a:pt x="22588" y="8904"/>
                </a:lnTo>
                <a:lnTo>
                  <a:pt x="22588" y="10398"/>
                </a:lnTo>
                <a:lnTo>
                  <a:pt x="22647" y="11175"/>
                </a:lnTo>
                <a:lnTo>
                  <a:pt x="22767" y="11832"/>
                </a:lnTo>
                <a:lnTo>
                  <a:pt x="22886" y="12071"/>
                </a:lnTo>
                <a:lnTo>
                  <a:pt x="23006" y="12250"/>
                </a:lnTo>
                <a:lnTo>
                  <a:pt x="23125" y="12370"/>
                </a:lnTo>
                <a:lnTo>
                  <a:pt x="23305" y="12370"/>
                </a:lnTo>
                <a:lnTo>
                  <a:pt x="23484" y="12250"/>
                </a:lnTo>
                <a:lnTo>
                  <a:pt x="23544" y="12071"/>
                </a:lnTo>
                <a:lnTo>
                  <a:pt x="23305" y="11055"/>
                </a:lnTo>
                <a:lnTo>
                  <a:pt x="23006" y="10099"/>
                </a:lnTo>
                <a:lnTo>
                  <a:pt x="22767" y="9083"/>
                </a:lnTo>
                <a:lnTo>
                  <a:pt x="22588" y="8127"/>
                </a:lnTo>
                <a:close/>
                <a:moveTo>
                  <a:pt x="4183" y="12549"/>
                </a:moveTo>
                <a:lnTo>
                  <a:pt x="3944" y="12609"/>
                </a:lnTo>
                <a:lnTo>
                  <a:pt x="3765" y="12728"/>
                </a:lnTo>
                <a:lnTo>
                  <a:pt x="3645" y="12908"/>
                </a:lnTo>
                <a:lnTo>
                  <a:pt x="3526" y="13147"/>
                </a:lnTo>
                <a:lnTo>
                  <a:pt x="3526" y="13386"/>
                </a:lnTo>
                <a:lnTo>
                  <a:pt x="3585" y="13565"/>
                </a:lnTo>
                <a:lnTo>
                  <a:pt x="3705" y="13685"/>
                </a:lnTo>
                <a:lnTo>
                  <a:pt x="3944" y="13744"/>
                </a:lnTo>
                <a:lnTo>
                  <a:pt x="4183" y="13685"/>
                </a:lnTo>
                <a:lnTo>
                  <a:pt x="4362" y="13565"/>
                </a:lnTo>
                <a:lnTo>
                  <a:pt x="4482" y="13386"/>
                </a:lnTo>
                <a:lnTo>
                  <a:pt x="4601" y="13147"/>
                </a:lnTo>
                <a:lnTo>
                  <a:pt x="4601" y="12908"/>
                </a:lnTo>
                <a:lnTo>
                  <a:pt x="4541" y="12728"/>
                </a:lnTo>
                <a:lnTo>
                  <a:pt x="4422" y="12609"/>
                </a:lnTo>
                <a:lnTo>
                  <a:pt x="4183" y="12549"/>
                </a:lnTo>
                <a:close/>
                <a:moveTo>
                  <a:pt x="6752" y="14700"/>
                </a:moveTo>
                <a:lnTo>
                  <a:pt x="6573" y="14760"/>
                </a:lnTo>
                <a:lnTo>
                  <a:pt x="6454" y="14760"/>
                </a:lnTo>
                <a:lnTo>
                  <a:pt x="6334" y="14880"/>
                </a:lnTo>
                <a:lnTo>
                  <a:pt x="6215" y="15059"/>
                </a:lnTo>
                <a:lnTo>
                  <a:pt x="6155" y="15298"/>
                </a:lnTo>
                <a:lnTo>
                  <a:pt x="6215" y="15597"/>
                </a:lnTo>
                <a:lnTo>
                  <a:pt x="6394" y="15776"/>
                </a:lnTo>
                <a:lnTo>
                  <a:pt x="6573" y="15896"/>
                </a:lnTo>
                <a:lnTo>
                  <a:pt x="6693" y="15896"/>
                </a:lnTo>
                <a:lnTo>
                  <a:pt x="6812" y="15836"/>
                </a:lnTo>
                <a:lnTo>
                  <a:pt x="6991" y="15776"/>
                </a:lnTo>
                <a:lnTo>
                  <a:pt x="7111" y="15656"/>
                </a:lnTo>
                <a:lnTo>
                  <a:pt x="7230" y="15477"/>
                </a:lnTo>
                <a:lnTo>
                  <a:pt x="7290" y="15298"/>
                </a:lnTo>
                <a:lnTo>
                  <a:pt x="7290" y="15119"/>
                </a:lnTo>
                <a:lnTo>
                  <a:pt x="7171" y="14999"/>
                </a:lnTo>
                <a:lnTo>
                  <a:pt x="7111" y="14880"/>
                </a:lnTo>
                <a:lnTo>
                  <a:pt x="6932" y="14760"/>
                </a:lnTo>
                <a:lnTo>
                  <a:pt x="6752" y="14700"/>
                </a:lnTo>
                <a:close/>
                <a:moveTo>
                  <a:pt x="3167" y="15597"/>
                </a:moveTo>
                <a:lnTo>
                  <a:pt x="2988" y="15716"/>
                </a:lnTo>
                <a:lnTo>
                  <a:pt x="2809" y="15836"/>
                </a:lnTo>
                <a:lnTo>
                  <a:pt x="2749" y="16135"/>
                </a:lnTo>
                <a:lnTo>
                  <a:pt x="2689" y="16314"/>
                </a:lnTo>
                <a:lnTo>
                  <a:pt x="2749" y="16493"/>
                </a:lnTo>
                <a:lnTo>
                  <a:pt x="2868" y="16553"/>
                </a:lnTo>
                <a:lnTo>
                  <a:pt x="3048" y="16613"/>
                </a:lnTo>
                <a:lnTo>
                  <a:pt x="3227" y="16613"/>
                </a:lnTo>
                <a:lnTo>
                  <a:pt x="3406" y="16553"/>
                </a:lnTo>
                <a:lnTo>
                  <a:pt x="3526" y="16493"/>
                </a:lnTo>
                <a:lnTo>
                  <a:pt x="3645" y="16314"/>
                </a:lnTo>
                <a:lnTo>
                  <a:pt x="3705" y="16015"/>
                </a:lnTo>
                <a:lnTo>
                  <a:pt x="3645" y="15836"/>
                </a:lnTo>
                <a:lnTo>
                  <a:pt x="3526" y="15716"/>
                </a:lnTo>
                <a:lnTo>
                  <a:pt x="3346" y="15597"/>
                </a:lnTo>
                <a:close/>
                <a:moveTo>
                  <a:pt x="8186" y="17688"/>
                </a:moveTo>
                <a:lnTo>
                  <a:pt x="8067" y="17748"/>
                </a:lnTo>
                <a:lnTo>
                  <a:pt x="7947" y="17808"/>
                </a:lnTo>
                <a:lnTo>
                  <a:pt x="7828" y="17987"/>
                </a:lnTo>
                <a:lnTo>
                  <a:pt x="7768" y="18166"/>
                </a:lnTo>
                <a:lnTo>
                  <a:pt x="7708" y="18405"/>
                </a:lnTo>
                <a:lnTo>
                  <a:pt x="7768" y="18584"/>
                </a:lnTo>
                <a:lnTo>
                  <a:pt x="7828" y="18764"/>
                </a:lnTo>
                <a:lnTo>
                  <a:pt x="7947" y="18824"/>
                </a:lnTo>
                <a:lnTo>
                  <a:pt x="8127" y="18824"/>
                </a:lnTo>
                <a:lnTo>
                  <a:pt x="8366" y="18764"/>
                </a:lnTo>
                <a:lnTo>
                  <a:pt x="8545" y="18644"/>
                </a:lnTo>
                <a:lnTo>
                  <a:pt x="8724" y="18525"/>
                </a:lnTo>
                <a:lnTo>
                  <a:pt x="8844" y="18465"/>
                </a:lnTo>
                <a:lnTo>
                  <a:pt x="8904" y="18345"/>
                </a:lnTo>
                <a:lnTo>
                  <a:pt x="8904" y="18286"/>
                </a:lnTo>
                <a:lnTo>
                  <a:pt x="8904" y="18166"/>
                </a:lnTo>
                <a:lnTo>
                  <a:pt x="8844" y="17927"/>
                </a:lnTo>
                <a:lnTo>
                  <a:pt x="8665" y="17808"/>
                </a:lnTo>
                <a:lnTo>
                  <a:pt x="8426" y="17688"/>
                </a:lnTo>
                <a:close/>
                <a:moveTo>
                  <a:pt x="5258" y="18883"/>
                </a:moveTo>
                <a:lnTo>
                  <a:pt x="5079" y="18943"/>
                </a:lnTo>
                <a:lnTo>
                  <a:pt x="4900" y="19063"/>
                </a:lnTo>
                <a:lnTo>
                  <a:pt x="4840" y="19242"/>
                </a:lnTo>
                <a:lnTo>
                  <a:pt x="4840" y="19421"/>
                </a:lnTo>
                <a:lnTo>
                  <a:pt x="4840" y="19600"/>
                </a:lnTo>
                <a:lnTo>
                  <a:pt x="4900" y="19780"/>
                </a:lnTo>
                <a:lnTo>
                  <a:pt x="5019" y="19959"/>
                </a:lnTo>
                <a:lnTo>
                  <a:pt x="5139" y="20019"/>
                </a:lnTo>
                <a:lnTo>
                  <a:pt x="5318" y="19959"/>
                </a:lnTo>
                <a:lnTo>
                  <a:pt x="5497" y="19839"/>
                </a:lnTo>
                <a:lnTo>
                  <a:pt x="5617" y="19660"/>
                </a:lnTo>
                <a:lnTo>
                  <a:pt x="5677" y="19421"/>
                </a:lnTo>
                <a:lnTo>
                  <a:pt x="5677" y="19182"/>
                </a:lnTo>
                <a:lnTo>
                  <a:pt x="5617" y="19003"/>
                </a:lnTo>
                <a:lnTo>
                  <a:pt x="5497" y="18883"/>
                </a:lnTo>
                <a:close/>
                <a:moveTo>
                  <a:pt x="7768" y="21094"/>
                </a:moveTo>
                <a:lnTo>
                  <a:pt x="7589" y="21214"/>
                </a:lnTo>
                <a:lnTo>
                  <a:pt x="7529" y="21393"/>
                </a:lnTo>
                <a:lnTo>
                  <a:pt x="7529" y="21572"/>
                </a:lnTo>
                <a:lnTo>
                  <a:pt x="7529" y="21692"/>
                </a:lnTo>
                <a:lnTo>
                  <a:pt x="7589" y="21871"/>
                </a:lnTo>
                <a:lnTo>
                  <a:pt x="7708" y="21931"/>
                </a:lnTo>
                <a:lnTo>
                  <a:pt x="7828" y="21931"/>
                </a:lnTo>
                <a:lnTo>
                  <a:pt x="8067" y="21752"/>
                </a:lnTo>
                <a:lnTo>
                  <a:pt x="8246" y="21453"/>
                </a:lnTo>
                <a:lnTo>
                  <a:pt x="8306" y="21333"/>
                </a:lnTo>
                <a:lnTo>
                  <a:pt x="8306" y="21214"/>
                </a:lnTo>
                <a:lnTo>
                  <a:pt x="8186" y="21094"/>
                </a:lnTo>
                <a:close/>
                <a:moveTo>
                  <a:pt x="11354" y="21991"/>
                </a:moveTo>
                <a:lnTo>
                  <a:pt x="11114" y="22050"/>
                </a:lnTo>
                <a:lnTo>
                  <a:pt x="10995" y="22110"/>
                </a:lnTo>
                <a:lnTo>
                  <a:pt x="10875" y="22289"/>
                </a:lnTo>
                <a:lnTo>
                  <a:pt x="10816" y="22409"/>
                </a:lnTo>
                <a:lnTo>
                  <a:pt x="10816" y="22588"/>
                </a:lnTo>
                <a:lnTo>
                  <a:pt x="10816" y="22767"/>
                </a:lnTo>
                <a:lnTo>
                  <a:pt x="10935" y="22887"/>
                </a:lnTo>
                <a:lnTo>
                  <a:pt x="11114" y="22947"/>
                </a:lnTo>
                <a:lnTo>
                  <a:pt x="11354" y="22947"/>
                </a:lnTo>
                <a:lnTo>
                  <a:pt x="11473" y="22827"/>
                </a:lnTo>
                <a:lnTo>
                  <a:pt x="11593" y="22708"/>
                </a:lnTo>
                <a:lnTo>
                  <a:pt x="11652" y="22528"/>
                </a:lnTo>
                <a:lnTo>
                  <a:pt x="11652" y="22349"/>
                </a:lnTo>
                <a:lnTo>
                  <a:pt x="11593" y="22170"/>
                </a:lnTo>
                <a:lnTo>
                  <a:pt x="11533" y="22050"/>
                </a:lnTo>
                <a:lnTo>
                  <a:pt x="11354" y="21991"/>
                </a:lnTo>
                <a:close/>
                <a:moveTo>
                  <a:pt x="5079" y="21871"/>
                </a:moveTo>
                <a:lnTo>
                  <a:pt x="4840" y="21931"/>
                </a:lnTo>
                <a:lnTo>
                  <a:pt x="4721" y="21991"/>
                </a:lnTo>
                <a:lnTo>
                  <a:pt x="4601" y="22170"/>
                </a:lnTo>
                <a:lnTo>
                  <a:pt x="4482" y="22349"/>
                </a:lnTo>
                <a:lnTo>
                  <a:pt x="4482" y="22528"/>
                </a:lnTo>
                <a:lnTo>
                  <a:pt x="4482" y="22708"/>
                </a:lnTo>
                <a:lnTo>
                  <a:pt x="4601" y="22827"/>
                </a:lnTo>
                <a:lnTo>
                  <a:pt x="4661" y="22947"/>
                </a:lnTo>
                <a:lnTo>
                  <a:pt x="4840" y="23006"/>
                </a:lnTo>
                <a:lnTo>
                  <a:pt x="4960" y="23066"/>
                </a:lnTo>
                <a:lnTo>
                  <a:pt x="5079" y="23066"/>
                </a:lnTo>
                <a:lnTo>
                  <a:pt x="5199" y="23006"/>
                </a:lnTo>
                <a:lnTo>
                  <a:pt x="5378" y="22827"/>
                </a:lnTo>
                <a:lnTo>
                  <a:pt x="5497" y="22588"/>
                </a:lnTo>
                <a:lnTo>
                  <a:pt x="5557" y="22349"/>
                </a:lnTo>
                <a:lnTo>
                  <a:pt x="5497" y="22110"/>
                </a:lnTo>
                <a:lnTo>
                  <a:pt x="5318" y="21931"/>
                </a:lnTo>
                <a:lnTo>
                  <a:pt x="5199" y="21871"/>
                </a:lnTo>
                <a:close/>
                <a:moveTo>
                  <a:pt x="7171" y="24919"/>
                </a:moveTo>
                <a:lnTo>
                  <a:pt x="6932" y="25038"/>
                </a:lnTo>
                <a:lnTo>
                  <a:pt x="6812" y="25217"/>
                </a:lnTo>
                <a:lnTo>
                  <a:pt x="6752" y="25397"/>
                </a:lnTo>
                <a:lnTo>
                  <a:pt x="6752" y="25636"/>
                </a:lnTo>
                <a:lnTo>
                  <a:pt x="6812" y="25815"/>
                </a:lnTo>
                <a:lnTo>
                  <a:pt x="6932" y="25934"/>
                </a:lnTo>
                <a:lnTo>
                  <a:pt x="7111" y="25994"/>
                </a:lnTo>
                <a:lnTo>
                  <a:pt x="7350" y="25934"/>
                </a:lnTo>
                <a:lnTo>
                  <a:pt x="7469" y="25815"/>
                </a:lnTo>
                <a:lnTo>
                  <a:pt x="7529" y="25695"/>
                </a:lnTo>
                <a:lnTo>
                  <a:pt x="7589" y="25516"/>
                </a:lnTo>
                <a:lnTo>
                  <a:pt x="7589" y="25337"/>
                </a:lnTo>
                <a:lnTo>
                  <a:pt x="7529" y="25158"/>
                </a:lnTo>
                <a:lnTo>
                  <a:pt x="7469" y="25038"/>
                </a:lnTo>
                <a:lnTo>
                  <a:pt x="7350" y="24978"/>
                </a:lnTo>
                <a:lnTo>
                  <a:pt x="7171" y="24919"/>
                </a:lnTo>
                <a:close/>
                <a:moveTo>
                  <a:pt x="13684" y="25158"/>
                </a:moveTo>
                <a:lnTo>
                  <a:pt x="13445" y="25337"/>
                </a:lnTo>
                <a:lnTo>
                  <a:pt x="13266" y="25636"/>
                </a:lnTo>
                <a:lnTo>
                  <a:pt x="13206" y="25755"/>
                </a:lnTo>
                <a:lnTo>
                  <a:pt x="13266" y="25875"/>
                </a:lnTo>
                <a:lnTo>
                  <a:pt x="13325" y="25994"/>
                </a:lnTo>
                <a:lnTo>
                  <a:pt x="13564" y="25994"/>
                </a:lnTo>
                <a:lnTo>
                  <a:pt x="13744" y="25934"/>
                </a:lnTo>
                <a:lnTo>
                  <a:pt x="13863" y="25875"/>
                </a:lnTo>
                <a:lnTo>
                  <a:pt x="13983" y="25695"/>
                </a:lnTo>
                <a:lnTo>
                  <a:pt x="13983" y="25516"/>
                </a:lnTo>
                <a:lnTo>
                  <a:pt x="13983" y="25397"/>
                </a:lnTo>
                <a:lnTo>
                  <a:pt x="13923" y="25217"/>
                </a:lnTo>
                <a:lnTo>
                  <a:pt x="13803" y="25158"/>
                </a:lnTo>
                <a:close/>
                <a:moveTo>
                  <a:pt x="11114" y="25815"/>
                </a:moveTo>
                <a:lnTo>
                  <a:pt x="10875" y="25875"/>
                </a:lnTo>
                <a:lnTo>
                  <a:pt x="10756" y="25994"/>
                </a:lnTo>
                <a:lnTo>
                  <a:pt x="10636" y="26114"/>
                </a:lnTo>
                <a:lnTo>
                  <a:pt x="10577" y="26293"/>
                </a:lnTo>
                <a:lnTo>
                  <a:pt x="10577" y="26472"/>
                </a:lnTo>
                <a:lnTo>
                  <a:pt x="10577" y="26592"/>
                </a:lnTo>
                <a:lnTo>
                  <a:pt x="10696" y="26711"/>
                </a:lnTo>
                <a:lnTo>
                  <a:pt x="10875" y="26771"/>
                </a:lnTo>
                <a:lnTo>
                  <a:pt x="11114" y="26711"/>
                </a:lnTo>
                <a:lnTo>
                  <a:pt x="11234" y="26592"/>
                </a:lnTo>
                <a:lnTo>
                  <a:pt x="11354" y="26472"/>
                </a:lnTo>
                <a:lnTo>
                  <a:pt x="11413" y="26293"/>
                </a:lnTo>
                <a:lnTo>
                  <a:pt x="11413" y="26114"/>
                </a:lnTo>
                <a:lnTo>
                  <a:pt x="11413" y="25994"/>
                </a:lnTo>
                <a:lnTo>
                  <a:pt x="11294" y="25875"/>
                </a:lnTo>
                <a:lnTo>
                  <a:pt x="11114" y="25815"/>
                </a:lnTo>
                <a:close/>
                <a:moveTo>
                  <a:pt x="23364" y="26173"/>
                </a:moveTo>
                <a:lnTo>
                  <a:pt x="23245" y="26233"/>
                </a:lnTo>
                <a:lnTo>
                  <a:pt x="23125" y="26293"/>
                </a:lnTo>
                <a:lnTo>
                  <a:pt x="23066" y="26472"/>
                </a:lnTo>
                <a:lnTo>
                  <a:pt x="23066" y="26592"/>
                </a:lnTo>
                <a:lnTo>
                  <a:pt x="23066" y="26771"/>
                </a:lnTo>
                <a:lnTo>
                  <a:pt x="23185" y="26950"/>
                </a:lnTo>
                <a:lnTo>
                  <a:pt x="23364" y="27010"/>
                </a:lnTo>
                <a:lnTo>
                  <a:pt x="23484" y="27010"/>
                </a:lnTo>
                <a:lnTo>
                  <a:pt x="23663" y="26890"/>
                </a:lnTo>
                <a:lnTo>
                  <a:pt x="23723" y="26771"/>
                </a:lnTo>
                <a:lnTo>
                  <a:pt x="23842" y="26651"/>
                </a:lnTo>
                <a:lnTo>
                  <a:pt x="23842" y="26472"/>
                </a:lnTo>
                <a:lnTo>
                  <a:pt x="23783" y="26353"/>
                </a:lnTo>
                <a:lnTo>
                  <a:pt x="23663" y="26233"/>
                </a:lnTo>
                <a:lnTo>
                  <a:pt x="23484" y="26173"/>
                </a:lnTo>
                <a:close/>
                <a:moveTo>
                  <a:pt x="20795" y="26173"/>
                </a:moveTo>
                <a:lnTo>
                  <a:pt x="20675" y="26233"/>
                </a:lnTo>
                <a:lnTo>
                  <a:pt x="20556" y="26353"/>
                </a:lnTo>
                <a:lnTo>
                  <a:pt x="20436" y="26532"/>
                </a:lnTo>
                <a:lnTo>
                  <a:pt x="20377" y="26711"/>
                </a:lnTo>
                <a:lnTo>
                  <a:pt x="20436" y="26890"/>
                </a:lnTo>
                <a:lnTo>
                  <a:pt x="20496" y="27070"/>
                </a:lnTo>
                <a:lnTo>
                  <a:pt x="20616" y="27189"/>
                </a:lnTo>
                <a:lnTo>
                  <a:pt x="20914" y="27189"/>
                </a:lnTo>
                <a:lnTo>
                  <a:pt x="21034" y="27070"/>
                </a:lnTo>
                <a:lnTo>
                  <a:pt x="21094" y="26890"/>
                </a:lnTo>
                <a:lnTo>
                  <a:pt x="21153" y="26711"/>
                </a:lnTo>
                <a:lnTo>
                  <a:pt x="21153" y="26532"/>
                </a:lnTo>
                <a:lnTo>
                  <a:pt x="21034" y="26353"/>
                </a:lnTo>
                <a:lnTo>
                  <a:pt x="20914" y="26233"/>
                </a:lnTo>
                <a:lnTo>
                  <a:pt x="20795" y="26173"/>
                </a:lnTo>
                <a:close/>
                <a:moveTo>
                  <a:pt x="17329" y="27189"/>
                </a:moveTo>
                <a:lnTo>
                  <a:pt x="17090" y="27249"/>
                </a:lnTo>
                <a:lnTo>
                  <a:pt x="16971" y="27369"/>
                </a:lnTo>
                <a:lnTo>
                  <a:pt x="16851" y="27488"/>
                </a:lnTo>
                <a:lnTo>
                  <a:pt x="16731" y="27667"/>
                </a:lnTo>
                <a:lnTo>
                  <a:pt x="16731" y="27847"/>
                </a:lnTo>
                <a:lnTo>
                  <a:pt x="16791" y="28026"/>
                </a:lnTo>
                <a:lnTo>
                  <a:pt x="16911" y="28145"/>
                </a:lnTo>
                <a:lnTo>
                  <a:pt x="17090" y="28265"/>
                </a:lnTo>
                <a:lnTo>
                  <a:pt x="17329" y="28205"/>
                </a:lnTo>
                <a:lnTo>
                  <a:pt x="17508" y="28145"/>
                </a:lnTo>
                <a:lnTo>
                  <a:pt x="17628" y="27966"/>
                </a:lnTo>
                <a:lnTo>
                  <a:pt x="17688" y="27787"/>
                </a:lnTo>
                <a:lnTo>
                  <a:pt x="17688" y="27548"/>
                </a:lnTo>
                <a:lnTo>
                  <a:pt x="17628" y="27369"/>
                </a:lnTo>
                <a:lnTo>
                  <a:pt x="17508" y="27249"/>
                </a:lnTo>
                <a:lnTo>
                  <a:pt x="17329" y="27189"/>
                </a:lnTo>
                <a:close/>
                <a:moveTo>
                  <a:pt x="13624" y="27309"/>
                </a:moveTo>
                <a:lnTo>
                  <a:pt x="13445" y="27369"/>
                </a:lnTo>
                <a:lnTo>
                  <a:pt x="13325" y="27488"/>
                </a:lnTo>
                <a:lnTo>
                  <a:pt x="13266" y="27667"/>
                </a:lnTo>
                <a:lnTo>
                  <a:pt x="13206" y="27847"/>
                </a:lnTo>
                <a:lnTo>
                  <a:pt x="13206" y="28026"/>
                </a:lnTo>
                <a:lnTo>
                  <a:pt x="13266" y="28205"/>
                </a:lnTo>
                <a:lnTo>
                  <a:pt x="13385" y="28265"/>
                </a:lnTo>
                <a:lnTo>
                  <a:pt x="13505" y="28325"/>
                </a:lnTo>
                <a:lnTo>
                  <a:pt x="13744" y="28325"/>
                </a:lnTo>
                <a:lnTo>
                  <a:pt x="13863" y="28145"/>
                </a:lnTo>
                <a:lnTo>
                  <a:pt x="13983" y="28026"/>
                </a:lnTo>
                <a:lnTo>
                  <a:pt x="14043" y="27787"/>
                </a:lnTo>
                <a:lnTo>
                  <a:pt x="14043" y="27608"/>
                </a:lnTo>
                <a:lnTo>
                  <a:pt x="13923" y="27428"/>
                </a:lnTo>
                <a:lnTo>
                  <a:pt x="13803" y="27309"/>
                </a:lnTo>
                <a:close/>
                <a:moveTo>
                  <a:pt x="9202" y="27369"/>
                </a:moveTo>
                <a:lnTo>
                  <a:pt x="8963" y="27428"/>
                </a:lnTo>
                <a:lnTo>
                  <a:pt x="8784" y="27548"/>
                </a:lnTo>
                <a:lnTo>
                  <a:pt x="8605" y="27727"/>
                </a:lnTo>
                <a:lnTo>
                  <a:pt x="8545" y="27966"/>
                </a:lnTo>
                <a:lnTo>
                  <a:pt x="8545" y="28205"/>
                </a:lnTo>
                <a:lnTo>
                  <a:pt x="8605" y="28384"/>
                </a:lnTo>
                <a:lnTo>
                  <a:pt x="8724" y="28504"/>
                </a:lnTo>
                <a:lnTo>
                  <a:pt x="8963" y="28564"/>
                </a:lnTo>
                <a:lnTo>
                  <a:pt x="9202" y="28504"/>
                </a:lnTo>
                <a:lnTo>
                  <a:pt x="9382" y="28384"/>
                </a:lnTo>
                <a:lnTo>
                  <a:pt x="9561" y="28205"/>
                </a:lnTo>
                <a:lnTo>
                  <a:pt x="9621" y="27966"/>
                </a:lnTo>
                <a:lnTo>
                  <a:pt x="9621" y="27727"/>
                </a:lnTo>
                <a:lnTo>
                  <a:pt x="9561" y="27548"/>
                </a:lnTo>
                <a:lnTo>
                  <a:pt x="9441" y="27428"/>
                </a:lnTo>
                <a:lnTo>
                  <a:pt x="9202" y="27369"/>
                </a:lnTo>
                <a:close/>
                <a:moveTo>
                  <a:pt x="18763" y="28504"/>
                </a:moveTo>
                <a:lnTo>
                  <a:pt x="18644" y="28623"/>
                </a:lnTo>
                <a:lnTo>
                  <a:pt x="18524" y="28743"/>
                </a:lnTo>
                <a:lnTo>
                  <a:pt x="18464" y="28922"/>
                </a:lnTo>
                <a:lnTo>
                  <a:pt x="18464" y="29101"/>
                </a:lnTo>
                <a:lnTo>
                  <a:pt x="18524" y="29221"/>
                </a:lnTo>
                <a:lnTo>
                  <a:pt x="18644" y="29340"/>
                </a:lnTo>
                <a:lnTo>
                  <a:pt x="19002" y="29340"/>
                </a:lnTo>
                <a:lnTo>
                  <a:pt x="19122" y="29221"/>
                </a:lnTo>
                <a:lnTo>
                  <a:pt x="19241" y="29101"/>
                </a:lnTo>
                <a:lnTo>
                  <a:pt x="19301" y="28922"/>
                </a:lnTo>
                <a:lnTo>
                  <a:pt x="19301" y="28743"/>
                </a:lnTo>
                <a:lnTo>
                  <a:pt x="19241" y="28623"/>
                </a:lnTo>
                <a:lnTo>
                  <a:pt x="19122" y="28504"/>
                </a:lnTo>
                <a:close/>
                <a:moveTo>
                  <a:pt x="20556" y="1196"/>
                </a:moveTo>
                <a:lnTo>
                  <a:pt x="21153" y="1255"/>
                </a:lnTo>
                <a:lnTo>
                  <a:pt x="22289" y="1375"/>
                </a:lnTo>
                <a:lnTo>
                  <a:pt x="23424" y="1614"/>
                </a:lnTo>
                <a:lnTo>
                  <a:pt x="24500" y="1973"/>
                </a:lnTo>
                <a:lnTo>
                  <a:pt x="23603" y="2929"/>
                </a:lnTo>
                <a:lnTo>
                  <a:pt x="23066" y="3526"/>
                </a:lnTo>
                <a:lnTo>
                  <a:pt x="22886" y="3765"/>
                </a:lnTo>
                <a:lnTo>
                  <a:pt x="22886" y="3885"/>
                </a:lnTo>
                <a:lnTo>
                  <a:pt x="23006" y="3885"/>
                </a:lnTo>
                <a:lnTo>
                  <a:pt x="23125" y="3765"/>
                </a:lnTo>
                <a:lnTo>
                  <a:pt x="23603" y="3407"/>
                </a:lnTo>
                <a:lnTo>
                  <a:pt x="24380" y="2809"/>
                </a:lnTo>
                <a:lnTo>
                  <a:pt x="24918" y="2510"/>
                </a:lnTo>
                <a:lnTo>
                  <a:pt x="25157" y="2391"/>
                </a:lnTo>
                <a:lnTo>
                  <a:pt x="25336" y="2391"/>
                </a:lnTo>
                <a:lnTo>
                  <a:pt x="25516" y="2451"/>
                </a:lnTo>
                <a:lnTo>
                  <a:pt x="25755" y="2510"/>
                </a:lnTo>
                <a:lnTo>
                  <a:pt x="26352" y="2869"/>
                </a:lnTo>
                <a:lnTo>
                  <a:pt x="27368" y="3407"/>
                </a:lnTo>
                <a:lnTo>
                  <a:pt x="28324" y="4064"/>
                </a:lnTo>
                <a:lnTo>
                  <a:pt x="29280" y="4721"/>
                </a:lnTo>
                <a:lnTo>
                  <a:pt x="30176" y="5438"/>
                </a:lnTo>
                <a:lnTo>
                  <a:pt x="30953" y="6155"/>
                </a:lnTo>
                <a:lnTo>
                  <a:pt x="31670" y="6932"/>
                </a:lnTo>
                <a:lnTo>
                  <a:pt x="32268" y="7769"/>
                </a:lnTo>
                <a:lnTo>
                  <a:pt x="32806" y="8665"/>
                </a:lnTo>
                <a:lnTo>
                  <a:pt x="33224" y="9561"/>
                </a:lnTo>
                <a:lnTo>
                  <a:pt x="33582" y="10518"/>
                </a:lnTo>
                <a:lnTo>
                  <a:pt x="33822" y="11533"/>
                </a:lnTo>
                <a:lnTo>
                  <a:pt x="33881" y="12609"/>
                </a:lnTo>
                <a:lnTo>
                  <a:pt x="33941" y="13804"/>
                </a:lnTo>
                <a:lnTo>
                  <a:pt x="33822" y="14939"/>
                </a:lnTo>
                <a:lnTo>
                  <a:pt x="33642" y="16075"/>
                </a:lnTo>
                <a:lnTo>
                  <a:pt x="33343" y="17210"/>
                </a:lnTo>
                <a:lnTo>
                  <a:pt x="32985" y="18345"/>
                </a:lnTo>
                <a:lnTo>
                  <a:pt x="32567" y="19421"/>
                </a:lnTo>
                <a:lnTo>
                  <a:pt x="32029" y="20497"/>
                </a:lnTo>
                <a:lnTo>
                  <a:pt x="31491" y="21572"/>
                </a:lnTo>
                <a:lnTo>
                  <a:pt x="30834" y="22528"/>
                </a:lnTo>
                <a:lnTo>
                  <a:pt x="30117" y="23484"/>
                </a:lnTo>
                <a:lnTo>
                  <a:pt x="29340" y="24440"/>
                </a:lnTo>
                <a:lnTo>
                  <a:pt x="28563" y="25277"/>
                </a:lnTo>
                <a:lnTo>
                  <a:pt x="27726" y="26114"/>
                </a:lnTo>
                <a:lnTo>
                  <a:pt x="26830" y="26831"/>
                </a:lnTo>
                <a:lnTo>
                  <a:pt x="25874" y="27548"/>
                </a:lnTo>
                <a:lnTo>
                  <a:pt x="24918" y="28145"/>
                </a:lnTo>
                <a:lnTo>
                  <a:pt x="23783" y="28803"/>
                </a:lnTo>
                <a:lnTo>
                  <a:pt x="22588" y="29281"/>
                </a:lnTo>
                <a:lnTo>
                  <a:pt x="21392" y="29699"/>
                </a:lnTo>
                <a:lnTo>
                  <a:pt x="20197" y="30057"/>
                </a:lnTo>
                <a:lnTo>
                  <a:pt x="18942" y="30297"/>
                </a:lnTo>
                <a:lnTo>
                  <a:pt x="17688" y="30416"/>
                </a:lnTo>
                <a:lnTo>
                  <a:pt x="16373" y="30476"/>
                </a:lnTo>
                <a:lnTo>
                  <a:pt x="15118" y="30416"/>
                </a:lnTo>
                <a:lnTo>
                  <a:pt x="15357" y="30416"/>
                </a:lnTo>
                <a:lnTo>
                  <a:pt x="15477" y="30297"/>
                </a:lnTo>
                <a:lnTo>
                  <a:pt x="15656" y="30057"/>
                </a:lnTo>
                <a:lnTo>
                  <a:pt x="15775" y="29699"/>
                </a:lnTo>
                <a:lnTo>
                  <a:pt x="15835" y="29520"/>
                </a:lnTo>
                <a:lnTo>
                  <a:pt x="15775" y="29340"/>
                </a:lnTo>
                <a:lnTo>
                  <a:pt x="15716" y="29221"/>
                </a:lnTo>
                <a:lnTo>
                  <a:pt x="15656" y="29101"/>
                </a:lnTo>
                <a:lnTo>
                  <a:pt x="15297" y="29101"/>
                </a:lnTo>
                <a:lnTo>
                  <a:pt x="15058" y="29161"/>
                </a:lnTo>
                <a:lnTo>
                  <a:pt x="14879" y="29400"/>
                </a:lnTo>
                <a:lnTo>
                  <a:pt x="14760" y="29639"/>
                </a:lnTo>
                <a:lnTo>
                  <a:pt x="14760" y="29818"/>
                </a:lnTo>
                <a:lnTo>
                  <a:pt x="14879" y="30117"/>
                </a:lnTo>
                <a:lnTo>
                  <a:pt x="14999" y="30297"/>
                </a:lnTo>
                <a:lnTo>
                  <a:pt x="15054" y="30407"/>
                </a:lnTo>
                <a:lnTo>
                  <a:pt x="15054" y="30407"/>
                </a:lnTo>
                <a:lnTo>
                  <a:pt x="13863" y="30237"/>
                </a:lnTo>
                <a:lnTo>
                  <a:pt x="12608" y="29998"/>
                </a:lnTo>
                <a:lnTo>
                  <a:pt x="11413" y="29699"/>
                </a:lnTo>
                <a:lnTo>
                  <a:pt x="10218" y="29221"/>
                </a:lnTo>
                <a:lnTo>
                  <a:pt x="9023" y="28683"/>
                </a:lnTo>
                <a:lnTo>
                  <a:pt x="7947" y="28086"/>
                </a:lnTo>
                <a:lnTo>
                  <a:pt x="6872" y="27369"/>
                </a:lnTo>
                <a:lnTo>
                  <a:pt x="5856" y="26592"/>
                </a:lnTo>
                <a:lnTo>
                  <a:pt x="5019" y="25815"/>
                </a:lnTo>
                <a:lnTo>
                  <a:pt x="4243" y="24978"/>
                </a:lnTo>
                <a:lnTo>
                  <a:pt x="3526" y="24022"/>
                </a:lnTo>
                <a:lnTo>
                  <a:pt x="2928" y="23066"/>
                </a:lnTo>
                <a:lnTo>
                  <a:pt x="2330" y="22050"/>
                </a:lnTo>
                <a:lnTo>
                  <a:pt x="1852" y="20915"/>
                </a:lnTo>
                <a:lnTo>
                  <a:pt x="1494" y="19839"/>
                </a:lnTo>
                <a:lnTo>
                  <a:pt x="1613" y="19720"/>
                </a:lnTo>
                <a:lnTo>
                  <a:pt x="1733" y="19600"/>
                </a:lnTo>
                <a:lnTo>
                  <a:pt x="1793" y="19481"/>
                </a:lnTo>
                <a:lnTo>
                  <a:pt x="1852" y="19302"/>
                </a:lnTo>
                <a:lnTo>
                  <a:pt x="1733" y="19063"/>
                </a:lnTo>
                <a:lnTo>
                  <a:pt x="1554" y="18824"/>
                </a:lnTo>
                <a:lnTo>
                  <a:pt x="1315" y="18525"/>
                </a:lnTo>
                <a:lnTo>
                  <a:pt x="1135" y="18226"/>
                </a:lnTo>
                <a:lnTo>
                  <a:pt x="1076" y="17927"/>
                </a:lnTo>
                <a:lnTo>
                  <a:pt x="1016" y="17628"/>
                </a:lnTo>
                <a:lnTo>
                  <a:pt x="1016" y="16971"/>
                </a:lnTo>
                <a:lnTo>
                  <a:pt x="1076" y="15656"/>
                </a:lnTo>
                <a:lnTo>
                  <a:pt x="1135" y="14999"/>
                </a:lnTo>
                <a:lnTo>
                  <a:pt x="1255" y="14342"/>
                </a:lnTo>
                <a:lnTo>
                  <a:pt x="1434" y="13744"/>
                </a:lnTo>
                <a:lnTo>
                  <a:pt x="1613" y="13087"/>
                </a:lnTo>
                <a:lnTo>
                  <a:pt x="2091" y="11892"/>
                </a:lnTo>
                <a:lnTo>
                  <a:pt x="2689" y="10697"/>
                </a:lnTo>
                <a:lnTo>
                  <a:pt x="2868" y="10876"/>
                </a:lnTo>
                <a:lnTo>
                  <a:pt x="3048" y="10876"/>
                </a:lnTo>
                <a:lnTo>
                  <a:pt x="3227" y="10816"/>
                </a:lnTo>
                <a:lnTo>
                  <a:pt x="3346" y="10637"/>
                </a:lnTo>
                <a:lnTo>
                  <a:pt x="3406" y="10458"/>
                </a:lnTo>
                <a:lnTo>
                  <a:pt x="3406" y="10279"/>
                </a:lnTo>
                <a:lnTo>
                  <a:pt x="3287" y="10099"/>
                </a:lnTo>
                <a:lnTo>
                  <a:pt x="3107" y="9980"/>
                </a:lnTo>
                <a:lnTo>
                  <a:pt x="3884" y="8844"/>
                </a:lnTo>
                <a:lnTo>
                  <a:pt x="4780" y="7709"/>
                </a:lnTo>
                <a:lnTo>
                  <a:pt x="5677" y="6633"/>
                </a:lnTo>
                <a:lnTo>
                  <a:pt x="6752" y="5618"/>
                </a:lnTo>
                <a:lnTo>
                  <a:pt x="7828" y="4721"/>
                </a:lnTo>
                <a:lnTo>
                  <a:pt x="8963" y="3885"/>
                </a:lnTo>
                <a:lnTo>
                  <a:pt x="10158" y="3108"/>
                </a:lnTo>
                <a:lnTo>
                  <a:pt x="11473" y="2510"/>
                </a:lnTo>
                <a:lnTo>
                  <a:pt x="12668" y="1973"/>
                </a:lnTo>
                <a:lnTo>
                  <a:pt x="13983" y="1614"/>
                </a:lnTo>
                <a:lnTo>
                  <a:pt x="14640" y="1435"/>
                </a:lnTo>
                <a:lnTo>
                  <a:pt x="15297" y="1375"/>
                </a:lnTo>
                <a:lnTo>
                  <a:pt x="15955" y="1315"/>
                </a:lnTo>
                <a:lnTo>
                  <a:pt x="16612" y="1255"/>
                </a:lnTo>
                <a:lnTo>
                  <a:pt x="17688" y="1435"/>
                </a:lnTo>
                <a:lnTo>
                  <a:pt x="19480" y="1853"/>
                </a:lnTo>
                <a:lnTo>
                  <a:pt x="21094" y="2271"/>
                </a:lnTo>
                <a:lnTo>
                  <a:pt x="21631" y="2451"/>
                </a:lnTo>
                <a:lnTo>
                  <a:pt x="21751" y="2510"/>
                </a:lnTo>
                <a:lnTo>
                  <a:pt x="21751" y="2570"/>
                </a:lnTo>
                <a:lnTo>
                  <a:pt x="21811" y="2451"/>
                </a:lnTo>
                <a:lnTo>
                  <a:pt x="21751" y="2391"/>
                </a:lnTo>
                <a:lnTo>
                  <a:pt x="21631" y="2212"/>
                </a:lnTo>
                <a:lnTo>
                  <a:pt x="21392" y="1973"/>
                </a:lnTo>
                <a:lnTo>
                  <a:pt x="21034" y="1793"/>
                </a:lnTo>
                <a:lnTo>
                  <a:pt x="20377" y="1435"/>
                </a:lnTo>
                <a:lnTo>
                  <a:pt x="19958" y="1255"/>
                </a:lnTo>
                <a:lnTo>
                  <a:pt x="20556" y="1196"/>
                </a:lnTo>
                <a:close/>
                <a:moveTo>
                  <a:pt x="20974" y="1"/>
                </a:moveTo>
                <a:lnTo>
                  <a:pt x="20377" y="60"/>
                </a:lnTo>
                <a:lnTo>
                  <a:pt x="19779" y="180"/>
                </a:lnTo>
                <a:lnTo>
                  <a:pt x="18644" y="359"/>
                </a:lnTo>
                <a:lnTo>
                  <a:pt x="17568" y="479"/>
                </a:lnTo>
                <a:lnTo>
                  <a:pt x="16373" y="538"/>
                </a:lnTo>
                <a:lnTo>
                  <a:pt x="15178" y="538"/>
                </a:lnTo>
                <a:lnTo>
                  <a:pt x="14580" y="598"/>
                </a:lnTo>
                <a:lnTo>
                  <a:pt x="13983" y="658"/>
                </a:lnTo>
                <a:lnTo>
                  <a:pt x="13385" y="777"/>
                </a:lnTo>
                <a:lnTo>
                  <a:pt x="12728" y="957"/>
                </a:lnTo>
                <a:lnTo>
                  <a:pt x="11473" y="1435"/>
                </a:lnTo>
                <a:lnTo>
                  <a:pt x="10218" y="2032"/>
                </a:lnTo>
                <a:lnTo>
                  <a:pt x="9023" y="2690"/>
                </a:lnTo>
                <a:lnTo>
                  <a:pt x="7888" y="3466"/>
                </a:lnTo>
                <a:lnTo>
                  <a:pt x="6872" y="4303"/>
                </a:lnTo>
                <a:lnTo>
                  <a:pt x="5856" y="5140"/>
                </a:lnTo>
                <a:lnTo>
                  <a:pt x="4900" y="6096"/>
                </a:lnTo>
                <a:lnTo>
                  <a:pt x="4004" y="7052"/>
                </a:lnTo>
                <a:lnTo>
                  <a:pt x="3167" y="8127"/>
                </a:lnTo>
                <a:lnTo>
                  <a:pt x="2390" y="9203"/>
                </a:lnTo>
                <a:lnTo>
                  <a:pt x="1733" y="10338"/>
                </a:lnTo>
                <a:lnTo>
                  <a:pt x="1135" y="11533"/>
                </a:lnTo>
                <a:lnTo>
                  <a:pt x="657" y="12788"/>
                </a:lnTo>
                <a:lnTo>
                  <a:pt x="299" y="14043"/>
                </a:lnTo>
                <a:lnTo>
                  <a:pt x="60" y="15298"/>
                </a:lnTo>
                <a:lnTo>
                  <a:pt x="0" y="16613"/>
                </a:lnTo>
                <a:lnTo>
                  <a:pt x="60" y="17867"/>
                </a:lnTo>
                <a:lnTo>
                  <a:pt x="239" y="19063"/>
                </a:lnTo>
                <a:lnTo>
                  <a:pt x="478" y="20317"/>
                </a:lnTo>
                <a:lnTo>
                  <a:pt x="896" y="21512"/>
                </a:lnTo>
                <a:lnTo>
                  <a:pt x="1374" y="22648"/>
                </a:lnTo>
                <a:lnTo>
                  <a:pt x="2032" y="23723"/>
                </a:lnTo>
                <a:lnTo>
                  <a:pt x="2689" y="24799"/>
                </a:lnTo>
                <a:lnTo>
                  <a:pt x="3466" y="25815"/>
                </a:lnTo>
                <a:lnTo>
                  <a:pt x="4362" y="26771"/>
                </a:lnTo>
                <a:lnTo>
                  <a:pt x="5318" y="27608"/>
                </a:lnTo>
                <a:lnTo>
                  <a:pt x="6334" y="28444"/>
                </a:lnTo>
                <a:lnTo>
                  <a:pt x="7469" y="29161"/>
                </a:lnTo>
                <a:lnTo>
                  <a:pt x="8545" y="29759"/>
                </a:lnTo>
                <a:lnTo>
                  <a:pt x="9680" y="30297"/>
                </a:lnTo>
                <a:lnTo>
                  <a:pt x="10875" y="30715"/>
                </a:lnTo>
                <a:lnTo>
                  <a:pt x="12071" y="31073"/>
                </a:lnTo>
                <a:lnTo>
                  <a:pt x="13266" y="31312"/>
                </a:lnTo>
                <a:lnTo>
                  <a:pt x="14521" y="31492"/>
                </a:lnTo>
                <a:lnTo>
                  <a:pt x="15716" y="31611"/>
                </a:lnTo>
                <a:lnTo>
                  <a:pt x="16971" y="31611"/>
                </a:lnTo>
                <a:lnTo>
                  <a:pt x="18225" y="31492"/>
                </a:lnTo>
                <a:lnTo>
                  <a:pt x="19420" y="31372"/>
                </a:lnTo>
                <a:lnTo>
                  <a:pt x="20616" y="31073"/>
                </a:lnTo>
                <a:lnTo>
                  <a:pt x="21811" y="30775"/>
                </a:lnTo>
                <a:lnTo>
                  <a:pt x="23006" y="30356"/>
                </a:lnTo>
                <a:lnTo>
                  <a:pt x="24141" y="29818"/>
                </a:lnTo>
                <a:lnTo>
                  <a:pt x="25277" y="29221"/>
                </a:lnTo>
                <a:lnTo>
                  <a:pt x="26352" y="28564"/>
                </a:lnTo>
                <a:lnTo>
                  <a:pt x="27428" y="27787"/>
                </a:lnTo>
                <a:lnTo>
                  <a:pt x="28444" y="26890"/>
                </a:lnTo>
                <a:lnTo>
                  <a:pt x="29459" y="25875"/>
                </a:lnTo>
                <a:lnTo>
                  <a:pt x="30415" y="24799"/>
                </a:lnTo>
                <a:lnTo>
                  <a:pt x="31372" y="23664"/>
                </a:lnTo>
                <a:lnTo>
                  <a:pt x="32148" y="22469"/>
                </a:lnTo>
                <a:lnTo>
                  <a:pt x="32925" y="21154"/>
                </a:lnTo>
                <a:lnTo>
                  <a:pt x="33582" y="19899"/>
                </a:lnTo>
                <a:lnTo>
                  <a:pt x="34120" y="18525"/>
                </a:lnTo>
                <a:lnTo>
                  <a:pt x="34598" y="17150"/>
                </a:lnTo>
                <a:lnTo>
                  <a:pt x="34897" y="15776"/>
                </a:lnTo>
                <a:lnTo>
                  <a:pt x="35076" y="14342"/>
                </a:lnTo>
                <a:lnTo>
                  <a:pt x="35136" y="13625"/>
                </a:lnTo>
                <a:lnTo>
                  <a:pt x="35136" y="12967"/>
                </a:lnTo>
                <a:lnTo>
                  <a:pt x="35136" y="12250"/>
                </a:lnTo>
                <a:lnTo>
                  <a:pt x="35076" y="11533"/>
                </a:lnTo>
                <a:lnTo>
                  <a:pt x="34957" y="10876"/>
                </a:lnTo>
                <a:lnTo>
                  <a:pt x="34778" y="10159"/>
                </a:lnTo>
                <a:lnTo>
                  <a:pt x="34598" y="9502"/>
                </a:lnTo>
                <a:lnTo>
                  <a:pt x="34359" y="8785"/>
                </a:lnTo>
                <a:lnTo>
                  <a:pt x="34061" y="8247"/>
                </a:lnTo>
                <a:lnTo>
                  <a:pt x="33822" y="7649"/>
                </a:lnTo>
                <a:lnTo>
                  <a:pt x="33463" y="7111"/>
                </a:lnTo>
                <a:lnTo>
                  <a:pt x="33104" y="6574"/>
                </a:lnTo>
                <a:lnTo>
                  <a:pt x="32268" y="5618"/>
                </a:lnTo>
                <a:lnTo>
                  <a:pt x="31312" y="4721"/>
                </a:lnTo>
                <a:lnTo>
                  <a:pt x="30296" y="3885"/>
                </a:lnTo>
                <a:lnTo>
                  <a:pt x="29220" y="3108"/>
                </a:lnTo>
                <a:lnTo>
                  <a:pt x="28145" y="2391"/>
                </a:lnTo>
                <a:lnTo>
                  <a:pt x="27069" y="1793"/>
                </a:lnTo>
                <a:lnTo>
                  <a:pt x="25934" y="1196"/>
                </a:lnTo>
                <a:lnTo>
                  <a:pt x="24739" y="718"/>
                </a:lnTo>
                <a:lnTo>
                  <a:pt x="23484" y="359"/>
                </a:lnTo>
                <a:lnTo>
                  <a:pt x="22827" y="180"/>
                </a:lnTo>
                <a:lnTo>
                  <a:pt x="22229" y="60"/>
                </a:lnTo>
                <a:lnTo>
                  <a:pt x="21572" y="1"/>
                </a:lnTo>
                <a:close/>
              </a:path>
            </a:pathLst>
          </a:custGeom>
          <a:solidFill>
            <a:srgbClr val="140E4F">
              <a:alpha val="57309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7A7D99"/>
              </a:solidFill>
            </a:endParaRPr>
          </a:p>
        </p:txBody>
      </p:sp>
      <p:sp>
        <p:nvSpPr>
          <p:cNvPr id="42" name="Google Shape;42;p2"/>
          <p:cNvSpPr/>
          <p:nvPr/>
        </p:nvSpPr>
        <p:spPr>
          <a:xfrm rot="3778908">
            <a:off x="11000654" y="4774787"/>
            <a:ext cx="540673" cy="951571"/>
          </a:xfrm>
          <a:custGeom>
            <a:avLst/>
            <a:gdLst/>
            <a:ahLst/>
            <a:cxnLst/>
            <a:rect l="l" t="t" r="r" b="b"/>
            <a:pathLst>
              <a:path w="14940" h="26294" extrusionOk="0">
                <a:moveTo>
                  <a:pt x="4483" y="14880"/>
                </a:moveTo>
                <a:lnTo>
                  <a:pt x="5140" y="14940"/>
                </a:lnTo>
                <a:lnTo>
                  <a:pt x="5498" y="14999"/>
                </a:lnTo>
                <a:lnTo>
                  <a:pt x="5797" y="15059"/>
                </a:lnTo>
                <a:lnTo>
                  <a:pt x="6454" y="15358"/>
                </a:lnTo>
                <a:lnTo>
                  <a:pt x="7052" y="15657"/>
                </a:lnTo>
                <a:lnTo>
                  <a:pt x="7650" y="15896"/>
                </a:lnTo>
                <a:lnTo>
                  <a:pt x="8128" y="16015"/>
                </a:lnTo>
                <a:lnTo>
                  <a:pt x="8665" y="16015"/>
                </a:lnTo>
                <a:lnTo>
                  <a:pt x="8785" y="15896"/>
                </a:lnTo>
                <a:lnTo>
                  <a:pt x="8964" y="15716"/>
                </a:lnTo>
                <a:lnTo>
                  <a:pt x="9084" y="15537"/>
                </a:lnTo>
                <a:lnTo>
                  <a:pt x="9263" y="15418"/>
                </a:lnTo>
                <a:lnTo>
                  <a:pt x="9861" y="15298"/>
                </a:lnTo>
                <a:lnTo>
                  <a:pt x="10458" y="15298"/>
                </a:lnTo>
                <a:lnTo>
                  <a:pt x="11115" y="15358"/>
                </a:lnTo>
                <a:lnTo>
                  <a:pt x="11773" y="15597"/>
                </a:lnTo>
                <a:lnTo>
                  <a:pt x="12370" y="15836"/>
                </a:lnTo>
                <a:lnTo>
                  <a:pt x="12908" y="16194"/>
                </a:lnTo>
                <a:lnTo>
                  <a:pt x="13326" y="16613"/>
                </a:lnTo>
                <a:lnTo>
                  <a:pt x="13685" y="17091"/>
                </a:lnTo>
                <a:lnTo>
                  <a:pt x="13924" y="17629"/>
                </a:lnTo>
                <a:lnTo>
                  <a:pt x="14043" y="18166"/>
                </a:lnTo>
                <a:lnTo>
                  <a:pt x="14103" y="18764"/>
                </a:lnTo>
                <a:lnTo>
                  <a:pt x="14043" y="19361"/>
                </a:lnTo>
                <a:lnTo>
                  <a:pt x="13924" y="19899"/>
                </a:lnTo>
                <a:lnTo>
                  <a:pt x="13745" y="20497"/>
                </a:lnTo>
                <a:lnTo>
                  <a:pt x="13506" y="21035"/>
                </a:lnTo>
                <a:lnTo>
                  <a:pt x="13267" y="21513"/>
                </a:lnTo>
                <a:lnTo>
                  <a:pt x="12968" y="22050"/>
                </a:lnTo>
                <a:lnTo>
                  <a:pt x="12609" y="22588"/>
                </a:lnTo>
                <a:lnTo>
                  <a:pt x="12251" y="23007"/>
                </a:lnTo>
                <a:lnTo>
                  <a:pt x="11832" y="23425"/>
                </a:lnTo>
                <a:lnTo>
                  <a:pt x="11414" y="23843"/>
                </a:lnTo>
                <a:lnTo>
                  <a:pt x="10936" y="24202"/>
                </a:lnTo>
                <a:lnTo>
                  <a:pt x="10458" y="24441"/>
                </a:lnTo>
                <a:lnTo>
                  <a:pt x="9920" y="24739"/>
                </a:lnTo>
                <a:lnTo>
                  <a:pt x="9383" y="24919"/>
                </a:lnTo>
                <a:lnTo>
                  <a:pt x="8845" y="25098"/>
                </a:lnTo>
                <a:lnTo>
                  <a:pt x="8307" y="25158"/>
                </a:lnTo>
                <a:lnTo>
                  <a:pt x="7709" y="25217"/>
                </a:lnTo>
                <a:lnTo>
                  <a:pt x="7112" y="25217"/>
                </a:lnTo>
                <a:lnTo>
                  <a:pt x="6574" y="25158"/>
                </a:lnTo>
                <a:lnTo>
                  <a:pt x="5976" y="25038"/>
                </a:lnTo>
                <a:lnTo>
                  <a:pt x="5379" y="24919"/>
                </a:lnTo>
                <a:lnTo>
                  <a:pt x="4781" y="24680"/>
                </a:lnTo>
                <a:lnTo>
                  <a:pt x="4244" y="24381"/>
                </a:lnTo>
                <a:lnTo>
                  <a:pt x="3706" y="24082"/>
                </a:lnTo>
                <a:lnTo>
                  <a:pt x="3168" y="23724"/>
                </a:lnTo>
                <a:lnTo>
                  <a:pt x="2750" y="23365"/>
                </a:lnTo>
                <a:lnTo>
                  <a:pt x="2272" y="22947"/>
                </a:lnTo>
                <a:lnTo>
                  <a:pt x="1913" y="22469"/>
                </a:lnTo>
                <a:lnTo>
                  <a:pt x="1555" y="21991"/>
                </a:lnTo>
                <a:lnTo>
                  <a:pt x="1256" y="21513"/>
                </a:lnTo>
                <a:lnTo>
                  <a:pt x="1017" y="20975"/>
                </a:lnTo>
                <a:lnTo>
                  <a:pt x="897" y="20377"/>
                </a:lnTo>
                <a:lnTo>
                  <a:pt x="778" y="19839"/>
                </a:lnTo>
                <a:lnTo>
                  <a:pt x="778" y="19242"/>
                </a:lnTo>
                <a:lnTo>
                  <a:pt x="778" y="18644"/>
                </a:lnTo>
                <a:lnTo>
                  <a:pt x="957" y="17987"/>
                </a:lnTo>
                <a:lnTo>
                  <a:pt x="1136" y="17390"/>
                </a:lnTo>
                <a:lnTo>
                  <a:pt x="1435" y="16792"/>
                </a:lnTo>
                <a:lnTo>
                  <a:pt x="1794" y="16314"/>
                </a:lnTo>
                <a:lnTo>
                  <a:pt x="2272" y="15836"/>
                </a:lnTo>
                <a:lnTo>
                  <a:pt x="2750" y="15477"/>
                </a:lnTo>
                <a:lnTo>
                  <a:pt x="3287" y="15179"/>
                </a:lnTo>
                <a:lnTo>
                  <a:pt x="3885" y="14999"/>
                </a:lnTo>
                <a:lnTo>
                  <a:pt x="4483" y="14880"/>
                </a:lnTo>
                <a:close/>
                <a:moveTo>
                  <a:pt x="12848" y="1"/>
                </a:moveTo>
                <a:lnTo>
                  <a:pt x="12789" y="61"/>
                </a:lnTo>
                <a:lnTo>
                  <a:pt x="12609" y="180"/>
                </a:lnTo>
                <a:lnTo>
                  <a:pt x="12370" y="479"/>
                </a:lnTo>
                <a:lnTo>
                  <a:pt x="12131" y="837"/>
                </a:lnTo>
                <a:lnTo>
                  <a:pt x="11534" y="1793"/>
                </a:lnTo>
                <a:lnTo>
                  <a:pt x="10936" y="2989"/>
                </a:lnTo>
                <a:lnTo>
                  <a:pt x="9801" y="5379"/>
                </a:lnTo>
                <a:lnTo>
                  <a:pt x="9203" y="6753"/>
                </a:lnTo>
                <a:lnTo>
                  <a:pt x="8546" y="8785"/>
                </a:lnTo>
                <a:lnTo>
                  <a:pt x="8307" y="9801"/>
                </a:lnTo>
                <a:lnTo>
                  <a:pt x="8008" y="10816"/>
                </a:lnTo>
                <a:lnTo>
                  <a:pt x="7829" y="11892"/>
                </a:lnTo>
                <a:lnTo>
                  <a:pt x="7709" y="12908"/>
                </a:lnTo>
                <a:lnTo>
                  <a:pt x="7590" y="13983"/>
                </a:lnTo>
                <a:lnTo>
                  <a:pt x="7650" y="15059"/>
                </a:lnTo>
                <a:lnTo>
                  <a:pt x="7650" y="15059"/>
                </a:lnTo>
                <a:lnTo>
                  <a:pt x="6933" y="14641"/>
                </a:lnTo>
                <a:lnTo>
                  <a:pt x="6215" y="14342"/>
                </a:lnTo>
                <a:lnTo>
                  <a:pt x="5498" y="14163"/>
                </a:lnTo>
                <a:lnTo>
                  <a:pt x="4841" y="14103"/>
                </a:lnTo>
                <a:lnTo>
                  <a:pt x="4124" y="14163"/>
                </a:lnTo>
                <a:lnTo>
                  <a:pt x="3526" y="14282"/>
                </a:lnTo>
                <a:lnTo>
                  <a:pt x="2869" y="14521"/>
                </a:lnTo>
                <a:lnTo>
                  <a:pt x="2331" y="14820"/>
                </a:lnTo>
                <a:lnTo>
                  <a:pt x="1794" y="15238"/>
                </a:lnTo>
                <a:lnTo>
                  <a:pt x="1316" y="15716"/>
                </a:lnTo>
                <a:lnTo>
                  <a:pt x="897" y="16254"/>
                </a:lnTo>
                <a:lnTo>
                  <a:pt x="539" y="16852"/>
                </a:lnTo>
                <a:lnTo>
                  <a:pt x="300" y="17509"/>
                </a:lnTo>
                <a:lnTo>
                  <a:pt x="61" y="18226"/>
                </a:lnTo>
                <a:lnTo>
                  <a:pt x="1" y="19003"/>
                </a:lnTo>
                <a:lnTo>
                  <a:pt x="1" y="19780"/>
                </a:lnTo>
                <a:lnTo>
                  <a:pt x="120" y="20557"/>
                </a:lnTo>
                <a:lnTo>
                  <a:pt x="300" y="21214"/>
                </a:lnTo>
                <a:lnTo>
                  <a:pt x="539" y="21931"/>
                </a:lnTo>
                <a:lnTo>
                  <a:pt x="897" y="22528"/>
                </a:lnTo>
                <a:lnTo>
                  <a:pt x="1256" y="23126"/>
                </a:lnTo>
                <a:lnTo>
                  <a:pt x="1734" y="23724"/>
                </a:lnTo>
                <a:lnTo>
                  <a:pt x="2272" y="24202"/>
                </a:lnTo>
                <a:lnTo>
                  <a:pt x="2809" y="24680"/>
                </a:lnTo>
                <a:lnTo>
                  <a:pt x="3407" y="25098"/>
                </a:lnTo>
                <a:lnTo>
                  <a:pt x="4064" y="25456"/>
                </a:lnTo>
                <a:lnTo>
                  <a:pt x="4722" y="25755"/>
                </a:lnTo>
                <a:lnTo>
                  <a:pt x="5439" y="25994"/>
                </a:lnTo>
                <a:lnTo>
                  <a:pt x="6156" y="26174"/>
                </a:lnTo>
                <a:lnTo>
                  <a:pt x="6873" y="26293"/>
                </a:lnTo>
                <a:lnTo>
                  <a:pt x="8307" y="26293"/>
                </a:lnTo>
                <a:lnTo>
                  <a:pt x="8964" y="26174"/>
                </a:lnTo>
                <a:lnTo>
                  <a:pt x="9622" y="25994"/>
                </a:lnTo>
                <a:lnTo>
                  <a:pt x="10279" y="25696"/>
                </a:lnTo>
                <a:lnTo>
                  <a:pt x="10876" y="25397"/>
                </a:lnTo>
                <a:lnTo>
                  <a:pt x="11474" y="24978"/>
                </a:lnTo>
                <a:lnTo>
                  <a:pt x="12012" y="24560"/>
                </a:lnTo>
                <a:lnTo>
                  <a:pt x="12550" y="24082"/>
                </a:lnTo>
                <a:lnTo>
                  <a:pt x="13028" y="23544"/>
                </a:lnTo>
                <a:lnTo>
                  <a:pt x="13446" y="23007"/>
                </a:lnTo>
                <a:lnTo>
                  <a:pt x="13864" y="22409"/>
                </a:lnTo>
                <a:lnTo>
                  <a:pt x="14163" y="21752"/>
                </a:lnTo>
                <a:lnTo>
                  <a:pt x="14462" y="21094"/>
                </a:lnTo>
                <a:lnTo>
                  <a:pt x="14641" y="20437"/>
                </a:lnTo>
                <a:lnTo>
                  <a:pt x="14820" y="19780"/>
                </a:lnTo>
                <a:lnTo>
                  <a:pt x="14940" y="19063"/>
                </a:lnTo>
                <a:lnTo>
                  <a:pt x="14940" y="18405"/>
                </a:lnTo>
                <a:lnTo>
                  <a:pt x="14880" y="17808"/>
                </a:lnTo>
                <a:lnTo>
                  <a:pt x="14760" y="17270"/>
                </a:lnTo>
                <a:lnTo>
                  <a:pt x="14521" y="16792"/>
                </a:lnTo>
                <a:lnTo>
                  <a:pt x="14282" y="16314"/>
                </a:lnTo>
                <a:lnTo>
                  <a:pt x="13924" y="15836"/>
                </a:lnTo>
                <a:lnTo>
                  <a:pt x="13506" y="15477"/>
                </a:lnTo>
                <a:lnTo>
                  <a:pt x="13087" y="15119"/>
                </a:lnTo>
                <a:lnTo>
                  <a:pt x="12609" y="14820"/>
                </a:lnTo>
                <a:lnTo>
                  <a:pt x="12131" y="14581"/>
                </a:lnTo>
                <a:lnTo>
                  <a:pt x="11593" y="14402"/>
                </a:lnTo>
                <a:lnTo>
                  <a:pt x="11056" y="14282"/>
                </a:lnTo>
                <a:lnTo>
                  <a:pt x="10518" y="14223"/>
                </a:lnTo>
                <a:lnTo>
                  <a:pt x="9980" y="14223"/>
                </a:lnTo>
                <a:lnTo>
                  <a:pt x="9442" y="14342"/>
                </a:lnTo>
                <a:lnTo>
                  <a:pt x="8904" y="14462"/>
                </a:lnTo>
                <a:lnTo>
                  <a:pt x="8367" y="14701"/>
                </a:lnTo>
                <a:lnTo>
                  <a:pt x="8367" y="14701"/>
                </a:lnTo>
                <a:lnTo>
                  <a:pt x="8606" y="12669"/>
                </a:lnTo>
                <a:lnTo>
                  <a:pt x="8904" y="10637"/>
                </a:lnTo>
                <a:lnTo>
                  <a:pt x="9084" y="9621"/>
                </a:lnTo>
                <a:lnTo>
                  <a:pt x="9323" y="8606"/>
                </a:lnTo>
                <a:lnTo>
                  <a:pt x="9562" y="7590"/>
                </a:lnTo>
                <a:lnTo>
                  <a:pt x="9861" y="6634"/>
                </a:lnTo>
                <a:lnTo>
                  <a:pt x="10458" y="5319"/>
                </a:lnTo>
                <a:lnTo>
                  <a:pt x="11534" y="3108"/>
                </a:lnTo>
                <a:lnTo>
                  <a:pt x="12968" y="61"/>
                </a:lnTo>
                <a:lnTo>
                  <a:pt x="12848" y="1"/>
                </a:lnTo>
                <a:close/>
              </a:path>
            </a:pathLst>
          </a:custGeom>
          <a:solidFill>
            <a:srgbClr val="140E4F">
              <a:alpha val="57309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7A7D99"/>
              </a:solidFill>
            </a:endParaRPr>
          </a:p>
        </p:txBody>
      </p:sp>
      <p:sp>
        <p:nvSpPr>
          <p:cNvPr id="43" name="Google Shape;43;p2"/>
          <p:cNvSpPr/>
          <p:nvPr/>
        </p:nvSpPr>
        <p:spPr>
          <a:xfrm rot="8336858">
            <a:off x="5562993" y="-159103"/>
            <a:ext cx="784999" cy="921248"/>
          </a:xfrm>
          <a:custGeom>
            <a:avLst/>
            <a:gdLst/>
            <a:ahLst/>
            <a:cxnLst/>
            <a:rect l="l" t="t" r="r" b="b"/>
            <a:pathLst>
              <a:path w="21692" h="25457" extrusionOk="0">
                <a:moveTo>
                  <a:pt x="11952" y="1"/>
                </a:moveTo>
                <a:lnTo>
                  <a:pt x="11772" y="61"/>
                </a:lnTo>
                <a:lnTo>
                  <a:pt x="11533" y="180"/>
                </a:lnTo>
                <a:lnTo>
                  <a:pt x="11055" y="539"/>
                </a:lnTo>
                <a:lnTo>
                  <a:pt x="10577" y="957"/>
                </a:lnTo>
                <a:lnTo>
                  <a:pt x="10040" y="1495"/>
                </a:lnTo>
                <a:lnTo>
                  <a:pt x="8904" y="2809"/>
                </a:lnTo>
                <a:lnTo>
                  <a:pt x="8366" y="3467"/>
                </a:lnTo>
                <a:lnTo>
                  <a:pt x="7829" y="4184"/>
                </a:lnTo>
                <a:lnTo>
                  <a:pt x="7410" y="4901"/>
                </a:lnTo>
                <a:lnTo>
                  <a:pt x="6992" y="5678"/>
                </a:lnTo>
                <a:lnTo>
                  <a:pt x="6693" y="6454"/>
                </a:lnTo>
                <a:lnTo>
                  <a:pt x="6514" y="7351"/>
                </a:lnTo>
                <a:lnTo>
                  <a:pt x="6514" y="7829"/>
                </a:lnTo>
                <a:lnTo>
                  <a:pt x="6574" y="8606"/>
                </a:lnTo>
                <a:lnTo>
                  <a:pt x="6633" y="8964"/>
                </a:lnTo>
                <a:lnTo>
                  <a:pt x="6813" y="9263"/>
                </a:lnTo>
                <a:lnTo>
                  <a:pt x="6872" y="9382"/>
                </a:lnTo>
                <a:lnTo>
                  <a:pt x="6992" y="9502"/>
                </a:lnTo>
                <a:lnTo>
                  <a:pt x="7231" y="9502"/>
                </a:lnTo>
                <a:lnTo>
                  <a:pt x="7351" y="9024"/>
                </a:lnTo>
                <a:lnTo>
                  <a:pt x="7530" y="7829"/>
                </a:lnTo>
                <a:lnTo>
                  <a:pt x="7769" y="6634"/>
                </a:lnTo>
                <a:lnTo>
                  <a:pt x="7829" y="6156"/>
                </a:lnTo>
                <a:lnTo>
                  <a:pt x="7948" y="5857"/>
                </a:lnTo>
                <a:lnTo>
                  <a:pt x="8426" y="5020"/>
                </a:lnTo>
                <a:lnTo>
                  <a:pt x="9024" y="4184"/>
                </a:lnTo>
                <a:lnTo>
                  <a:pt x="9681" y="3407"/>
                </a:lnTo>
                <a:lnTo>
                  <a:pt x="10338" y="2690"/>
                </a:lnTo>
                <a:lnTo>
                  <a:pt x="10936" y="2033"/>
                </a:lnTo>
                <a:lnTo>
                  <a:pt x="11175" y="1734"/>
                </a:lnTo>
                <a:lnTo>
                  <a:pt x="11474" y="1555"/>
                </a:lnTo>
                <a:lnTo>
                  <a:pt x="11772" y="1435"/>
                </a:lnTo>
                <a:lnTo>
                  <a:pt x="11892" y="1435"/>
                </a:lnTo>
                <a:lnTo>
                  <a:pt x="12071" y="1495"/>
                </a:lnTo>
                <a:lnTo>
                  <a:pt x="12191" y="1555"/>
                </a:lnTo>
                <a:lnTo>
                  <a:pt x="12370" y="1674"/>
                </a:lnTo>
                <a:lnTo>
                  <a:pt x="12609" y="2092"/>
                </a:lnTo>
                <a:lnTo>
                  <a:pt x="12848" y="2570"/>
                </a:lnTo>
                <a:lnTo>
                  <a:pt x="13027" y="3048"/>
                </a:lnTo>
                <a:lnTo>
                  <a:pt x="13326" y="4124"/>
                </a:lnTo>
                <a:lnTo>
                  <a:pt x="13505" y="5200"/>
                </a:lnTo>
                <a:lnTo>
                  <a:pt x="13685" y="6215"/>
                </a:lnTo>
                <a:lnTo>
                  <a:pt x="13804" y="7231"/>
                </a:lnTo>
                <a:lnTo>
                  <a:pt x="13924" y="8307"/>
                </a:lnTo>
                <a:lnTo>
                  <a:pt x="13983" y="8845"/>
                </a:lnTo>
                <a:lnTo>
                  <a:pt x="13983" y="9143"/>
                </a:lnTo>
                <a:lnTo>
                  <a:pt x="13983" y="9382"/>
                </a:lnTo>
                <a:lnTo>
                  <a:pt x="13983" y="9442"/>
                </a:lnTo>
                <a:lnTo>
                  <a:pt x="14103" y="9502"/>
                </a:lnTo>
                <a:lnTo>
                  <a:pt x="14402" y="9741"/>
                </a:lnTo>
                <a:lnTo>
                  <a:pt x="14760" y="9861"/>
                </a:lnTo>
                <a:lnTo>
                  <a:pt x="14939" y="9920"/>
                </a:lnTo>
                <a:lnTo>
                  <a:pt x="15358" y="9741"/>
                </a:lnTo>
                <a:lnTo>
                  <a:pt x="15836" y="9562"/>
                </a:lnTo>
                <a:lnTo>
                  <a:pt x="16911" y="9203"/>
                </a:lnTo>
                <a:lnTo>
                  <a:pt x="17987" y="8845"/>
                </a:lnTo>
                <a:lnTo>
                  <a:pt x="18704" y="8665"/>
                </a:lnTo>
                <a:lnTo>
                  <a:pt x="19481" y="8486"/>
                </a:lnTo>
                <a:lnTo>
                  <a:pt x="20138" y="8486"/>
                </a:lnTo>
                <a:lnTo>
                  <a:pt x="20437" y="8665"/>
                </a:lnTo>
                <a:lnTo>
                  <a:pt x="20676" y="8964"/>
                </a:lnTo>
                <a:lnTo>
                  <a:pt x="20736" y="9143"/>
                </a:lnTo>
                <a:lnTo>
                  <a:pt x="20795" y="9323"/>
                </a:lnTo>
                <a:lnTo>
                  <a:pt x="20855" y="9861"/>
                </a:lnTo>
                <a:lnTo>
                  <a:pt x="20855" y="10458"/>
                </a:lnTo>
                <a:lnTo>
                  <a:pt x="20736" y="11115"/>
                </a:lnTo>
                <a:lnTo>
                  <a:pt x="20497" y="12370"/>
                </a:lnTo>
                <a:lnTo>
                  <a:pt x="20198" y="13326"/>
                </a:lnTo>
                <a:lnTo>
                  <a:pt x="19959" y="13864"/>
                </a:lnTo>
                <a:lnTo>
                  <a:pt x="19720" y="14402"/>
                </a:lnTo>
                <a:lnTo>
                  <a:pt x="19421" y="14880"/>
                </a:lnTo>
                <a:lnTo>
                  <a:pt x="19063" y="15298"/>
                </a:lnTo>
                <a:lnTo>
                  <a:pt x="18704" y="15717"/>
                </a:lnTo>
                <a:lnTo>
                  <a:pt x="18286" y="16075"/>
                </a:lnTo>
                <a:lnTo>
                  <a:pt x="17867" y="16434"/>
                </a:lnTo>
                <a:lnTo>
                  <a:pt x="17449" y="16732"/>
                </a:lnTo>
                <a:lnTo>
                  <a:pt x="16433" y="17270"/>
                </a:lnTo>
                <a:lnTo>
                  <a:pt x="15417" y="17688"/>
                </a:lnTo>
                <a:lnTo>
                  <a:pt x="14282" y="17987"/>
                </a:lnTo>
                <a:lnTo>
                  <a:pt x="13207" y="18286"/>
                </a:lnTo>
                <a:lnTo>
                  <a:pt x="11952" y="18525"/>
                </a:lnTo>
                <a:lnTo>
                  <a:pt x="10697" y="18645"/>
                </a:lnTo>
                <a:lnTo>
                  <a:pt x="10159" y="18704"/>
                </a:lnTo>
                <a:lnTo>
                  <a:pt x="9621" y="18704"/>
                </a:lnTo>
                <a:lnTo>
                  <a:pt x="9083" y="18585"/>
                </a:lnTo>
                <a:lnTo>
                  <a:pt x="8964" y="18525"/>
                </a:lnTo>
                <a:lnTo>
                  <a:pt x="8904" y="18465"/>
                </a:lnTo>
                <a:lnTo>
                  <a:pt x="8844" y="18346"/>
                </a:lnTo>
                <a:lnTo>
                  <a:pt x="8844" y="18167"/>
                </a:lnTo>
                <a:lnTo>
                  <a:pt x="8904" y="17629"/>
                </a:lnTo>
                <a:lnTo>
                  <a:pt x="9024" y="15896"/>
                </a:lnTo>
                <a:lnTo>
                  <a:pt x="9263" y="14223"/>
                </a:lnTo>
                <a:lnTo>
                  <a:pt x="9741" y="14342"/>
                </a:lnTo>
                <a:lnTo>
                  <a:pt x="10279" y="14402"/>
                </a:lnTo>
                <a:lnTo>
                  <a:pt x="10757" y="14462"/>
                </a:lnTo>
                <a:lnTo>
                  <a:pt x="11294" y="14462"/>
                </a:lnTo>
                <a:lnTo>
                  <a:pt x="11832" y="14402"/>
                </a:lnTo>
                <a:lnTo>
                  <a:pt x="12370" y="14342"/>
                </a:lnTo>
                <a:lnTo>
                  <a:pt x="12968" y="14223"/>
                </a:lnTo>
                <a:lnTo>
                  <a:pt x="13505" y="14043"/>
                </a:lnTo>
                <a:lnTo>
                  <a:pt x="13983" y="13864"/>
                </a:lnTo>
                <a:lnTo>
                  <a:pt x="14521" y="13685"/>
                </a:lnTo>
                <a:lnTo>
                  <a:pt x="14999" y="13386"/>
                </a:lnTo>
                <a:lnTo>
                  <a:pt x="15477" y="13147"/>
                </a:lnTo>
                <a:lnTo>
                  <a:pt x="15896" y="12789"/>
                </a:lnTo>
                <a:lnTo>
                  <a:pt x="16254" y="12490"/>
                </a:lnTo>
                <a:lnTo>
                  <a:pt x="16613" y="12071"/>
                </a:lnTo>
                <a:lnTo>
                  <a:pt x="16911" y="11713"/>
                </a:lnTo>
                <a:lnTo>
                  <a:pt x="17091" y="11414"/>
                </a:lnTo>
                <a:lnTo>
                  <a:pt x="17270" y="11056"/>
                </a:lnTo>
                <a:lnTo>
                  <a:pt x="17270" y="10876"/>
                </a:lnTo>
                <a:lnTo>
                  <a:pt x="17270" y="10757"/>
                </a:lnTo>
                <a:lnTo>
                  <a:pt x="17270" y="10578"/>
                </a:lnTo>
                <a:lnTo>
                  <a:pt x="17091" y="10458"/>
                </a:lnTo>
                <a:lnTo>
                  <a:pt x="16971" y="10458"/>
                </a:lnTo>
                <a:lnTo>
                  <a:pt x="16732" y="10578"/>
                </a:lnTo>
                <a:lnTo>
                  <a:pt x="16135" y="10996"/>
                </a:lnTo>
                <a:lnTo>
                  <a:pt x="15178" y="11832"/>
                </a:lnTo>
                <a:lnTo>
                  <a:pt x="14521" y="12251"/>
                </a:lnTo>
                <a:lnTo>
                  <a:pt x="13804" y="12669"/>
                </a:lnTo>
                <a:lnTo>
                  <a:pt x="13147" y="12968"/>
                </a:lnTo>
                <a:lnTo>
                  <a:pt x="12430" y="13207"/>
                </a:lnTo>
                <a:lnTo>
                  <a:pt x="11713" y="13386"/>
                </a:lnTo>
                <a:lnTo>
                  <a:pt x="10936" y="13506"/>
                </a:lnTo>
                <a:lnTo>
                  <a:pt x="9382" y="13685"/>
                </a:lnTo>
                <a:lnTo>
                  <a:pt x="9382" y="13685"/>
                </a:lnTo>
                <a:lnTo>
                  <a:pt x="9980" y="11115"/>
                </a:lnTo>
                <a:lnTo>
                  <a:pt x="10159" y="10279"/>
                </a:lnTo>
                <a:lnTo>
                  <a:pt x="10279" y="9562"/>
                </a:lnTo>
                <a:lnTo>
                  <a:pt x="10279" y="9024"/>
                </a:lnTo>
                <a:lnTo>
                  <a:pt x="10219" y="8845"/>
                </a:lnTo>
                <a:lnTo>
                  <a:pt x="10159" y="8785"/>
                </a:lnTo>
                <a:lnTo>
                  <a:pt x="9980" y="8785"/>
                </a:lnTo>
                <a:lnTo>
                  <a:pt x="9800" y="8964"/>
                </a:lnTo>
                <a:lnTo>
                  <a:pt x="9621" y="9263"/>
                </a:lnTo>
                <a:lnTo>
                  <a:pt x="9502" y="9622"/>
                </a:lnTo>
                <a:lnTo>
                  <a:pt x="9203" y="10578"/>
                </a:lnTo>
                <a:lnTo>
                  <a:pt x="8904" y="11773"/>
                </a:lnTo>
                <a:lnTo>
                  <a:pt x="8426" y="14103"/>
                </a:lnTo>
                <a:lnTo>
                  <a:pt x="8247" y="15418"/>
                </a:lnTo>
                <a:lnTo>
                  <a:pt x="7530" y="15059"/>
                </a:lnTo>
                <a:lnTo>
                  <a:pt x="6813" y="14641"/>
                </a:lnTo>
                <a:lnTo>
                  <a:pt x="6155" y="14163"/>
                </a:lnTo>
                <a:lnTo>
                  <a:pt x="5558" y="13565"/>
                </a:lnTo>
                <a:lnTo>
                  <a:pt x="4721" y="12430"/>
                </a:lnTo>
                <a:lnTo>
                  <a:pt x="4243" y="11773"/>
                </a:lnTo>
                <a:lnTo>
                  <a:pt x="4004" y="11593"/>
                </a:lnTo>
                <a:lnTo>
                  <a:pt x="3944" y="11534"/>
                </a:lnTo>
                <a:lnTo>
                  <a:pt x="3885" y="11534"/>
                </a:lnTo>
                <a:lnTo>
                  <a:pt x="3765" y="11653"/>
                </a:lnTo>
                <a:lnTo>
                  <a:pt x="3765" y="11832"/>
                </a:lnTo>
                <a:lnTo>
                  <a:pt x="3765" y="12071"/>
                </a:lnTo>
                <a:lnTo>
                  <a:pt x="3825" y="12310"/>
                </a:lnTo>
                <a:lnTo>
                  <a:pt x="4124" y="12848"/>
                </a:lnTo>
                <a:lnTo>
                  <a:pt x="4482" y="13386"/>
                </a:lnTo>
                <a:lnTo>
                  <a:pt x="4960" y="13984"/>
                </a:lnTo>
                <a:lnTo>
                  <a:pt x="5379" y="14462"/>
                </a:lnTo>
                <a:lnTo>
                  <a:pt x="5976" y="14999"/>
                </a:lnTo>
                <a:lnTo>
                  <a:pt x="6394" y="15298"/>
                </a:lnTo>
                <a:lnTo>
                  <a:pt x="6992" y="15597"/>
                </a:lnTo>
                <a:lnTo>
                  <a:pt x="7530" y="15836"/>
                </a:lnTo>
                <a:lnTo>
                  <a:pt x="7709" y="16015"/>
                </a:lnTo>
                <a:lnTo>
                  <a:pt x="7888" y="16135"/>
                </a:lnTo>
                <a:lnTo>
                  <a:pt x="8008" y="16374"/>
                </a:lnTo>
                <a:lnTo>
                  <a:pt x="8068" y="16613"/>
                </a:lnTo>
                <a:lnTo>
                  <a:pt x="8068" y="17270"/>
                </a:lnTo>
                <a:lnTo>
                  <a:pt x="7948" y="18525"/>
                </a:lnTo>
                <a:lnTo>
                  <a:pt x="6932" y="18346"/>
                </a:lnTo>
                <a:lnTo>
                  <a:pt x="6036" y="18047"/>
                </a:lnTo>
                <a:lnTo>
                  <a:pt x="5199" y="17629"/>
                </a:lnTo>
                <a:lnTo>
                  <a:pt x="4423" y="17151"/>
                </a:lnTo>
                <a:lnTo>
                  <a:pt x="3765" y="16613"/>
                </a:lnTo>
                <a:lnTo>
                  <a:pt x="3168" y="15956"/>
                </a:lnTo>
                <a:lnTo>
                  <a:pt x="2630" y="15298"/>
                </a:lnTo>
                <a:lnTo>
                  <a:pt x="2152" y="14581"/>
                </a:lnTo>
                <a:lnTo>
                  <a:pt x="1734" y="13804"/>
                </a:lnTo>
                <a:lnTo>
                  <a:pt x="1435" y="12968"/>
                </a:lnTo>
                <a:lnTo>
                  <a:pt x="1196" y="12131"/>
                </a:lnTo>
                <a:lnTo>
                  <a:pt x="1016" y="11235"/>
                </a:lnTo>
                <a:lnTo>
                  <a:pt x="957" y="10279"/>
                </a:lnTo>
                <a:lnTo>
                  <a:pt x="957" y="9382"/>
                </a:lnTo>
                <a:lnTo>
                  <a:pt x="1016" y="8426"/>
                </a:lnTo>
                <a:lnTo>
                  <a:pt x="1136" y="7470"/>
                </a:lnTo>
                <a:lnTo>
                  <a:pt x="2152" y="7889"/>
                </a:lnTo>
                <a:lnTo>
                  <a:pt x="3885" y="8486"/>
                </a:lnTo>
                <a:lnTo>
                  <a:pt x="4721" y="8785"/>
                </a:lnTo>
                <a:lnTo>
                  <a:pt x="5498" y="9024"/>
                </a:lnTo>
                <a:lnTo>
                  <a:pt x="6036" y="9084"/>
                </a:lnTo>
                <a:lnTo>
                  <a:pt x="6215" y="9084"/>
                </a:lnTo>
                <a:lnTo>
                  <a:pt x="6275" y="9024"/>
                </a:lnTo>
                <a:lnTo>
                  <a:pt x="6275" y="8904"/>
                </a:lnTo>
                <a:lnTo>
                  <a:pt x="6215" y="8785"/>
                </a:lnTo>
                <a:lnTo>
                  <a:pt x="5797" y="8426"/>
                </a:lnTo>
                <a:lnTo>
                  <a:pt x="5199" y="8068"/>
                </a:lnTo>
                <a:lnTo>
                  <a:pt x="4482" y="7709"/>
                </a:lnTo>
                <a:lnTo>
                  <a:pt x="2988" y="7052"/>
                </a:lnTo>
                <a:lnTo>
                  <a:pt x="2032" y="6694"/>
                </a:lnTo>
                <a:lnTo>
                  <a:pt x="1375" y="6454"/>
                </a:lnTo>
                <a:lnTo>
                  <a:pt x="1076" y="6395"/>
                </a:lnTo>
                <a:lnTo>
                  <a:pt x="837" y="6395"/>
                </a:lnTo>
                <a:lnTo>
                  <a:pt x="658" y="6454"/>
                </a:lnTo>
                <a:lnTo>
                  <a:pt x="479" y="6634"/>
                </a:lnTo>
                <a:lnTo>
                  <a:pt x="359" y="6873"/>
                </a:lnTo>
                <a:lnTo>
                  <a:pt x="240" y="7291"/>
                </a:lnTo>
                <a:lnTo>
                  <a:pt x="120" y="7829"/>
                </a:lnTo>
                <a:lnTo>
                  <a:pt x="60" y="8367"/>
                </a:lnTo>
                <a:lnTo>
                  <a:pt x="1" y="9502"/>
                </a:lnTo>
                <a:lnTo>
                  <a:pt x="1" y="10757"/>
                </a:lnTo>
                <a:lnTo>
                  <a:pt x="180" y="12012"/>
                </a:lnTo>
                <a:lnTo>
                  <a:pt x="419" y="13207"/>
                </a:lnTo>
                <a:lnTo>
                  <a:pt x="598" y="13804"/>
                </a:lnTo>
                <a:lnTo>
                  <a:pt x="837" y="14402"/>
                </a:lnTo>
                <a:lnTo>
                  <a:pt x="1076" y="14940"/>
                </a:lnTo>
                <a:lnTo>
                  <a:pt x="1315" y="15418"/>
                </a:lnTo>
                <a:lnTo>
                  <a:pt x="1674" y="15896"/>
                </a:lnTo>
                <a:lnTo>
                  <a:pt x="2032" y="16374"/>
                </a:lnTo>
                <a:lnTo>
                  <a:pt x="2391" y="16792"/>
                </a:lnTo>
                <a:lnTo>
                  <a:pt x="2809" y="17210"/>
                </a:lnTo>
                <a:lnTo>
                  <a:pt x="3227" y="17569"/>
                </a:lnTo>
                <a:lnTo>
                  <a:pt x="3705" y="17927"/>
                </a:lnTo>
                <a:lnTo>
                  <a:pt x="4243" y="18226"/>
                </a:lnTo>
                <a:lnTo>
                  <a:pt x="4721" y="18525"/>
                </a:lnTo>
                <a:lnTo>
                  <a:pt x="5319" y="18764"/>
                </a:lnTo>
                <a:lnTo>
                  <a:pt x="5857" y="19003"/>
                </a:lnTo>
                <a:lnTo>
                  <a:pt x="6574" y="19182"/>
                </a:lnTo>
                <a:lnTo>
                  <a:pt x="6932" y="19302"/>
                </a:lnTo>
                <a:lnTo>
                  <a:pt x="7291" y="19421"/>
                </a:lnTo>
                <a:lnTo>
                  <a:pt x="7649" y="19601"/>
                </a:lnTo>
                <a:lnTo>
                  <a:pt x="7769" y="19660"/>
                </a:lnTo>
                <a:lnTo>
                  <a:pt x="7829" y="19840"/>
                </a:lnTo>
                <a:lnTo>
                  <a:pt x="7888" y="20258"/>
                </a:lnTo>
                <a:lnTo>
                  <a:pt x="7888" y="20736"/>
                </a:lnTo>
                <a:lnTo>
                  <a:pt x="7888" y="21393"/>
                </a:lnTo>
                <a:lnTo>
                  <a:pt x="7888" y="23066"/>
                </a:lnTo>
                <a:lnTo>
                  <a:pt x="7948" y="23903"/>
                </a:lnTo>
                <a:lnTo>
                  <a:pt x="8068" y="24620"/>
                </a:lnTo>
                <a:lnTo>
                  <a:pt x="8127" y="24919"/>
                </a:lnTo>
                <a:lnTo>
                  <a:pt x="8247" y="25158"/>
                </a:lnTo>
                <a:lnTo>
                  <a:pt x="8426" y="25337"/>
                </a:lnTo>
                <a:lnTo>
                  <a:pt x="8605" y="25457"/>
                </a:lnTo>
                <a:lnTo>
                  <a:pt x="8665" y="25457"/>
                </a:lnTo>
                <a:lnTo>
                  <a:pt x="8785" y="25277"/>
                </a:lnTo>
                <a:lnTo>
                  <a:pt x="8844" y="24680"/>
                </a:lnTo>
                <a:lnTo>
                  <a:pt x="8904" y="23843"/>
                </a:lnTo>
                <a:lnTo>
                  <a:pt x="8964" y="22827"/>
                </a:lnTo>
                <a:lnTo>
                  <a:pt x="8904" y="20796"/>
                </a:lnTo>
                <a:lnTo>
                  <a:pt x="8904" y="19660"/>
                </a:lnTo>
                <a:lnTo>
                  <a:pt x="10159" y="19660"/>
                </a:lnTo>
                <a:lnTo>
                  <a:pt x="11533" y="19601"/>
                </a:lnTo>
                <a:lnTo>
                  <a:pt x="12968" y="19362"/>
                </a:lnTo>
                <a:lnTo>
                  <a:pt x="14402" y="19063"/>
                </a:lnTo>
                <a:lnTo>
                  <a:pt x="15836" y="18585"/>
                </a:lnTo>
                <a:lnTo>
                  <a:pt x="16493" y="18346"/>
                </a:lnTo>
                <a:lnTo>
                  <a:pt x="17091" y="17987"/>
                </a:lnTo>
                <a:lnTo>
                  <a:pt x="17748" y="17688"/>
                </a:lnTo>
                <a:lnTo>
                  <a:pt x="18286" y="17330"/>
                </a:lnTo>
                <a:lnTo>
                  <a:pt x="18824" y="16912"/>
                </a:lnTo>
                <a:lnTo>
                  <a:pt x="19302" y="16434"/>
                </a:lnTo>
                <a:lnTo>
                  <a:pt x="19660" y="16015"/>
                </a:lnTo>
                <a:lnTo>
                  <a:pt x="20019" y="15597"/>
                </a:lnTo>
                <a:lnTo>
                  <a:pt x="20317" y="15059"/>
                </a:lnTo>
                <a:lnTo>
                  <a:pt x="20616" y="14581"/>
                </a:lnTo>
                <a:lnTo>
                  <a:pt x="20855" y="14043"/>
                </a:lnTo>
                <a:lnTo>
                  <a:pt x="21034" y="13506"/>
                </a:lnTo>
                <a:lnTo>
                  <a:pt x="21333" y="12370"/>
                </a:lnTo>
                <a:lnTo>
                  <a:pt x="21513" y="11354"/>
                </a:lnTo>
                <a:lnTo>
                  <a:pt x="21632" y="10697"/>
                </a:lnTo>
                <a:lnTo>
                  <a:pt x="21692" y="10040"/>
                </a:lnTo>
                <a:lnTo>
                  <a:pt x="21692" y="9323"/>
                </a:lnTo>
                <a:lnTo>
                  <a:pt x="21632" y="8665"/>
                </a:lnTo>
                <a:lnTo>
                  <a:pt x="21513" y="8128"/>
                </a:lnTo>
                <a:lnTo>
                  <a:pt x="21393" y="7889"/>
                </a:lnTo>
                <a:lnTo>
                  <a:pt x="21274" y="7709"/>
                </a:lnTo>
                <a:lnTo>
                  <a:pt x="21034" y="7530"/>
                </a:lnTo>
                <a:lnTo>
                  <a:pt x="20736" y="7411"/>
                </a:lnTo>
                <a:lnTo>
                  <a:pt x="19959" y="7411"/>
                </a:lnTo>
                <a:lnTo>
                  <a:pt x="19063" y="7530"/>
                </a:lnTo>
                <a:lnTo>
                  <a:pt x="18106" y="7769"/>
                </a:lnTo>
                <a:lnTo>
                  <a:pt x="17150" y="8068"/>
                </a:lnTo>
                <a:lnTo>
                  <a:pt x="16254" y="8426"/>
                </a:lnTo>
                <a:lnTo>
                  <a:pt x="14939" y="8964"/>
                </a:lnTo>
                <a:lnTo>
                  <a:pt x="14939" y="8008"/>
                </a:lnTo>
                <a:lnTo>
                  <a:pt x="14820" y="7052"/>
                </a:lnTo>
                <a:lnTo>
                  <a:pt x="14700" y="6096"/>
                </a:lnTo>
                <a:lnTo>
                  <a:pt x="14581" y="5140"/>
                </a:lnTo>
                <a:lnTo>
                  <a:pt x="14342" y="4184"/>
                </a:lnTo>
                <a:lnTo>
                  <a:pt x="14103" y="3287"/>
                </a:lnTo>
                <a:lnTo>
                  <a:pt x="13804" y="2391"/>
                </a:lnTo>
                <a:lnTo>
                  <a:pt x="13505" y="1495"/>
                </a:lnTo>
                <a:lnTo>
                  <a:pt x="13147" y="778"/>
                </a:lnTo>
                <a:lnTo>
                  <a:pt x="12968" y="479"/>
                </a:lnTo>
                <a:lnTo>
                  <a:pt x="12788" y="300"/>
                </a:lnTo>
                <a:lnTo>
                  <a:pt x="12609" y="120"/>
                </a:lnTo>
                <a:lnTo>
                  <a:pt x="12370" y="61"/>
                </a:lnTo>
                <a:lnTo>
                  <a:pt x="12191" y="1"/>
                </a:lnTo>
                <a:close/>
              </a:path>
            </a:pathLst>
          </a:custGeom>
          <a:solidFill>
            <a:srgbClr val="140E4F">
              <a:alpha val="57309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7A7D99"/>
              </a:solidFill>
            </a:endParaRPr>
          </a:p>
        </p:txBody>
      </p:sp>
      <p:sp>
        <p:nvSpPr>
          <p:cNvPr id="44" name="Google Shape;44;p2"/>
          <p:cNvSpPr/>
          <p:nvPr/>
        </p:nvSpPr>
        <p:spPr>
          <a:xfrm rot="-2801891">
            <a:off x="11133323" y="524341"/>
            <a:ext cx="990460" cy="1554865"/>
          </a:xfrm>
          <a:custGeom>
            <a:avLst/>
            <a:gdLst/>
            <a:ahLst/>
            <a:cxnLst/>
            <a:rect l="l" t="t" r="r" b="b"/>
            <a:pathLst>
              <a:path w="27369" h="42965" extrusionOk="0">
                <a:moveTo>
                  <a:pt x="7709" y="23066"/>
                </a:moveTo>
                <a:lnTo>
                  <a:pt x="7530" y="23125"/>
                </a:lnTo>
                <a:lnTo>
                  <a:pt x="7350" y="23185"/>
                </a:lnTo>
                <a:lnTo>
                  <a:pt x="7291" y="23305"/>
                </a:lnTo>
                <a:lnTo>
                  <a:pt x="7231" y="23424"/>
                </a:lnTo>
                <a:lnTo>
                  <a:pt x="7231" y="23544"/>
                </a:lnTo>
                <a:lnTo>
                  <a:pt x="7231" y="23723"/>
                </a:lnTo>
                <a:lnTo>
                  <a:pt x="7350" y="24022"/>
                </a:lnTo>
                <a:lnTo>
                  <a:pt x="7589" y="24201"/>
                </a:lnTo>
                <a:lnTo>
                  <a:pt x="7709" y="24320"/>
                </a:lnTo>
                <a:lnTo>
                  <a:pt x="7948" y="24320"/>
                </a:lnTo>
                <a:lnTo>
                  <a:pt x="8067" y="24261"/>
                </a:lnTo>
                <a:lnTo>
                  <a:pt x="8187" y="24141"/>
                </a:lnTo>
                <a:lnTo>
                  <a:pt x="8306" y="23962"/>
                </a:lnTo>
                <a:lnTo>
                  <a:pt x="8366" y="23783"/>
                </a:lnTo>
                <a:lnTo>
                  <a:pt x="8366" y="23603"/>
                </a:lnTo>
                <a:lnTo>
                  <a:pt x="8306" y="23484"/>
                </a:lnTo>
                <a:lnTo>
                  <a:pt x="8247" y="23305"/>
                </a:lnTo>
                <a:lnTo>
                  <a:pt x="8187" y="23185"/>
                </a:lnTo>
                <a:lnTo>
                  <a:pt x="8067" y="23125"/>
                </a:lnTo>
                <a:lnTo>
                  <a:pt x="7888" y="23066"/>
                </a:lnTo>
                <a:close/>
                <a:moveTo>
                  <a:pt x="6633" y="25934"/>
                </a:moveTo>
                <a:lnTo>
                  <a:pt x="6514" y="25994"/>
                </a:lnTo>
                <a:lnTo>
                  <a:pt x="6335" y="26053"/>
                </a:lnTo>
                <a:lnTo>
                  <a:pt x="6215" y="26173"/>
                </a:lnTo>
                <a:lnTo>
                  <a:pt x="5976" y="26531"/>
                </a:lnTo>
                <a:lnTo>
                  <a:pt x="5856" y="26830"/>
                </a:lnTo>
                <a:lnTo>
                  <a:pt x="5856" y="27009"/>
                </a:lnTo>
                <a:lnTo>
                  <a:pt x="5916" y="27129"/>
                </a:lnTo>
                <a:lnTo>
                  <a:pt x="5976" y="27248"/>
                </a:lnTo>
                <a:lnTo>
                  <a:pt x="6096" y="27308"/>
                </a:lnTo>
                <a:lnTo>
                  <a:pt x="6215" y="27308"/>
                </a:lnTo>
                <a:lnTo>
                  <a:pt x="6454" y="27248"/>
                </a:lnTo>
                <a:lnTo>
                  <a:pt x="6813" y="27129"/>
                </a:lnTo>
                <a:lnTo>
                  <a:pt x="6932" y="27069"/>
                </a:lnTo>
                <a:lnTo>
                  <a:pt x="7052" y="26950"/>
                </a:lnTo>
                <a:lnTo>
                  <a:pt x="7111" y="26830"/>
                </a:lnTo>
                <a:lnTo>
                  <a:pt x="7171" y="26651"/>
                </a:lnTo>
                <a:lnTo>
                  <a:pt x="7171" y="26531"/>
                </a:lnTo>
                <a:lnTo>
                  <a:pt x="7111" y="26352"/>
                </a:lnTo>
                <a:lnTo>
                  <a:pt x="6932" y="26113"/>
                </a:lnTo>
                <a:lnTo>
                  <a:pt x="6813" y="25994"/>
                </a:lnTo>
                <a:lnTo>
                  <a:pt x="6633" y="25934"/>
                </a:lnTo>
                <a:close/>
                <a:moveTo>
                  <a:pt x="8545" y="28981"/>
                </a:moveTo>
                <a:lnTo>
                  <a:pt x="8366" y="29041"/>
                </a:lnTo>
                <a:lnTo>
                  <a:pt x="8247" y="29161"/>
                </a:lnTo>
                <a:lnTo>
                  <a:pt x="8127" y="29340"/>
                </a:lnTo>
                <a:lnTo>
                  <a:pt x="8127" y="29459"/>
                </a:lnTo>
                <a:lnTo>
                  <a:pt x="8127" y="29639"/>
                </a:lnTo>
                <a:lnTo>
                  <a:pt x="8306" y="29818"/>
                </a:lnTo>
                <a:lnTo>
                  <a:pt x="8486" y="29937"/>
                </a:lnTo>
                <a:lnTo>
                  <a:pt x="8665" y="29937"/>
                </a:lnTo>
                <a:lnTo>
                  <a:pt x="8844" y="29878"/>
                </a:lnTo>
                <a:lnTo>
                  <a:pt x="8964" y="29818"/>
                </a:lnTo>
                <a:lnTo>
                  <a:pt x="9083" y="29639"/>
                </a:lnTo>
                <a:lnTo>
                  <a:pt x="9083" y="29459"/>
                </a:lnTo>
                <a:lnTo>
                  <a:pt x="9024" y="29220"/>
                </a:lnTo>
                <a:lnTo>
                  <a:pt x="8844" y="29041"/>
                </a:lnTo>
                <a:lnTo>
                  <a:pt x="8725" y="28981"/>
                </a:lnTo>
                <a:close/>
                <a:moveTo>
                  <a:pt x="5976" y="29280"/>
                </a:moveTo>
                <a:lnTo>
                  <a:pt x="5797" y="29400"/>
                </a:lnTo>
                <a:lnTo>
                  <a:pt x="5617" y="29579"/>
                </a:lnTo>
                <a:lnTo>
                  <a:pt x="5558" y="29758"/>
                </a:lnTo>
                <a:lnTo>
                  <a:pt x="5558" y="29997"/>
                </a:lnTo>
                <a:lnTo>
                  <a:pt x="5617" y="30117"/>
                </a:lnTo>
                <a:lnTo>
                  <a:pt x="5677" y="30176"/>
                </a:lnTo>
                <a:lnTo>
                  <a:pt x="5797" y="30236"/>
                </a:lnTo>
                <a:lnTo>
                  <a:pt x="6096" y="30236"/>
                </a:lnTo>
                <a:lnTo>
                  <a:pt x="6215" y="30176"/>
                </a:lnTo>
                <a:lnTo>
                  <a:pt x="6394" y="29997"/>
                </a:lnTo>
                <a:lnTo>
                  <a:pt x="6394" y="29818"/>
                </a:lnTo>
                <a:lnTo>
                  <a:pt x="6335" y="29519"/>
                </a:lnTo>
                <a:lnTo>
                  <a:pt x="6275" y="29400"/>
                </a:lnTo>
                <a:lnTo>
                  <a:pt x="6155" y="29340"/>
                </a:lnTo>
                <a:lnTo>
                  <a:pt x="6096" y="29280"/>
                </a:lnTo>
                <a:close/>
                <a:moveTo>
                  <a:pt x="2869" y="29818"/>
                </a:moveTo>
                <a:lnTo>
                  <a:pt x="2749" y="29878"/>
                </a:lnTo>
                <a:lnTo>
                  <a:pt x="2570" y="30057"/>
                </a:lnTo>
                <a:lnTo>
                  <a:pt x="2510" y="30296"/>
                </a:lnTo>
                <a:lnTo>
                  <a:pt x="2510" y="30595"/>
                </a:lnTo>
                <a:lnTo>
                  <a:pt x="2570" y="30834"/>
                </a:lnTo>
                <a:lnTo>
                  <a:pt x="2630" y="30893"/>
                </a:lnTo>
                <a:lnTo>
                  <a:pt x="2749" y="30953"/>
                </a:lnTo>
                <a:lnTo>
                  <a:pt x="2869" y="31013"/>
                </a:lnTo>
                <a:lnTo>
                  <a:pt x="2988" y="31013"/>
                </a:lnTo>
                <a:lnTo>
                  <a:pt x="3227" y="30953"/>
                </a:lnTo>
                <a:lnTo>
                  <a:pt x="3407" y="30834"/>
                </a:lnTo>
                <a:lnTo>
                  <a:pt x="3526" y="30714"/>
                </a:lnTo>
                <a:lnTo>
                  <a:pt x="3646" y="30535"/>
                </a:lnTo>
                <a:lnTo>
                  <a:pt x="3705" y="30356"/>
                </a:lnTo>
                <a:lnTo>
                  <a:pt x="3646" y="30176"/>
                </a:lnTo>
                <a:lnTo>
                  <a:pt x="3526" y="30057"/>
                </a:lnTo>
                <a:lnTo>
                  <a:pt x="3347" y="29878"/>
                </a:lnTo>
                <a:lnTo>
                  <a:pt x="3167" y="29818"/>
                </a:lnTo>
                <a:close/>
                <a:moveTo>
                  <a:pt x="3227" y="32806"/>
                </a:moveTo>
                <a:lnTo>
                  <a:pt x="3048" y="32925"/>
                </a:lnTo>
                <a:lnTo>
                  <a:pt x="2928" y="33104"/>
                </a:lnTo>
                <a:lnTo>
                  <a:pt x="2869" y="33284"/>
                </a:lnTo>
                <a:lnTo>
                  <a:pt x="2809" y="33523"/>
                </a:lnTo>
                <a:lnTo>
                  <a:pt x="2869" y="33702"/>
                </a:lnTo>
                <a:lnTo>
                  <a:pt x="2988" y="33821"/>
                </a:lnTo>
                <a:lnTo>
                  <a:pt x="3227" y="33881"/>
                </a:lnTo>
                <a:lnTo>
                  <a:pt x="3466" y="33881"/>
                </a:lnTo>
                <a:lnTo>
                  <a:pt x="3646" y="33762"/>
                </a:lnTo>
                <a:lnTo>
                  <a:pt x="3765" y="33582"/>
                </a:lnTo>
                <a:lnTo>
                  <a:pt x="3825" y="33403"/>
                </a:lnTo>
                <a:lnTo>
                  <a:pt x="3885" y="33164"/>
                </a:lnTo>
                <a:lnTo>
                  <a:pt x="3825" y="32985"/>
                </a:lnTo>
                <a:lnTo>
                  <a:pt x="3646" y="32865"/>
                </a:lnTo>
                <a:lnTo>
                  <a:pt x="3466" y="32806"/>
                </a:lnTo>
                <a:close/>
                <a:moveTo>
                  <a:pt x="6932" y="32746"/>
                </a:moveTo>
                <a:lnTo>
                  <a:pt x="6633" y="32865"/>
                </a:lnTo>
                <a:lnTo>
                  <a:pt x="6454" y="33045"/>
                </a:lnTo>
                <a:lnTo>
                  <a:pt x="6335" y="33224"/>
                </a:lnTo>
                <a:lnTo>
                  <a:pt x="6335" y="33463"/>
                </a:lnTo>
                <a:lnTo>
                  <a:pt x="6335" y="33642"/>
                </a:lnTo>
                <a:lnTo>
                  <a:pt x="6454" y="33821"/>
                </a:lnTo>
                <a:lnTo>
                  <a:pt x="6633" y="33941"/>
                </a:lnTo>
                <a:lnTo>
                  <a:pt x="6872" y="33941"/>
                </a:lnTo>
                <a:lnTo>
                  <a:pt x="7111" y="33881"/>
                </a:lnTo>
                <a:lnTo>
                  <a:pt x="7350" y="33702"/>
                </a:lnTo>
                <a:lnTo>
                  <a:pt x="7470" y="33463"/>
                </a:lnTo>
                <a:lnTo>
                  <a:pt x="7470" y="33284"/>
                </a:lnTo>
                <a:lnTo>
                  <a:pt x="7410" y="33045"/>
                </a:lnTo>
                <a:lnTo>
                  <a:pt x="7291" y="32865"/>
                </a:lnTo>
                <a:lnTo>
                  <a:pt x="7171" y="32806"/>
                </a:lnTo>
                <a:lnTo>
                  <a:pt x="6932" y="32746"/>
                </a:lnTo>
                <a:close/>
                <a:moveTo>
                  <a:pt x="9263" y="34658"/>
                </a:moveTo>
                <a:lnTo>
                  <a:pt x="9024" y="34778"/>
                </a:lnTo>
                <a:lnTo>
                  <a:pt x="8904" y="34957"/>
                </a:lnTo>
                <a:lnTo>
                  <a:pt x="8844" y="35076"/>
                </a:lnTo>
                <a:lnTo>
                  <a:pt x="8844" y="35196"/>
                </a:lnTo>
                <a:lnTo>
                  <a:pt x="8904" y="35315"/>
                </a:lnTo>
                <a:lnTo>
                  <a:pt x="9024" y="35435"/>
                </a:lnTo>
                <a:lnTo>
                  <a:pt x="9203" y="35674"/>
                </a:lnTo>
                <a:lnTo>
                  <a:pt x="9382" y="35734"/>
                </a:lnTo>
                <a:lnTo>
                  <a:pt x="9442" y="35734"/>
                </a:lnTo>
                <a:lnTo>
                  <a:pt x="9502" y="35674"/>
                </a:lnTo>
                <a:lnTo>
                  <a:pt x="9681" y="35315"/>
                </a:lnTo>
                <a:lnTo>
                  <a:pt x="9741" y="35136"/>
                </a:lnTo>
                <a:lnTo>
                  <a:pt x="9741" y="34957"/>
                </a:lnTo>
                <a:lnTo>
                  <a:pt x="9741" y="34837"/>
                </a:lnTo>
                <a:lnTo>
                  <a:pt x="9681" y="34718"/>
                </a:lnTo>
                <a:lnTo>
                  <a:pt x="9561" y="34658"/>
                </a:lnTo>
                <a:close/>
                <a:moveTo>
                  <a:pt x="5558" y="35196"/>
                </a:moveTo>
                <a:lnTo>
                  <a:pt x="5199" y="35315"/>
                </a:lnTo>
                <a:lnTo>
                  <a:pt x="5020" y="35495"/>
                </a:lnTo>
                <a:lnTo>
                  <a:pt x="4841" y="35793"/>
                </a:lnTo>
                <a:lnTo>
                  <a:pt x="4781" y="36092"/>
                </a:lnTo>
                <a:lnTo>
                  <a:pt x="4781" y="36331"/>
                </a:lnTo>
                <a:lnTo>
                  <a:pt x="4841" y="36570"/>
                </a:lnTo>
                <a:lnTo>
                  <a:pt x="4960" y="36690"/>
                </a:lnTo>
                <a:lnTo>
                  <a:pt x="5020" y="36750"/>
                </a:lnTo>
                <a:lnTo>
                  <a:pt x="5139" y="36690"/>
                </a:lnTo>
                <a:lnTo>
                  <a:pt x="5378" y="36510"/>
                </a:lnTo>
                <a:lnTo>
                  <a:pt x="5617" y="36451"/>
                </a:lnTo>
                <a:lnTo>
                  <a:pt x="5916" y="36271"/>
                </a:lnTo>
                <a:lnTo>
                  <a:pt x="6155" y="36092"/>
                </a:lnTo>
                <a:lnTo>
                  <a:pt x="6275" y="35853"/>
                </a:lnTo>
                <a:lnTo>
                  <a:pt x="6275" y="35674"/>
                </a:lnTo>
                <a:lnTo>
                  <a:pt x="6215" y="35435"/>
                </a:lnTo>
                <a:lnTo>
                  <a:pt x="6036" y="35315"/>
                </a:lnTo>
                <a:lnTo>
                  <a:pt x="5797" y="35196"/>
                </a:lnTo>
                <a:close/>
                <a:moveTo>
                  <a:pt x="6574" y="38004"/>
                </a:moveTo>
                <a:lnTo>
                  <a:pt x="6155" y="38064"/>
                </a:lnTo>
                <a:lnTo>
                  <a:pt x="5916" y="38124"/>
                </a:lnTo>
                <a:lnTo>
                  <a:pt x="5737" y="38243"/>
                </a:lnTo>
                <a:lnTo>
                  <a:pt x="5617" y="38363"/>
                </a:lnTo>
                <a:lnTo>
                  <a:pt x="5498" y="38542"/>
                </a:lnTo>
                <a:lnTo>
                  <a:pt x="5378" y="38901"/>
                </a:lnTo>
                <a:lnTo>
                  <a:pt x="5378" y="39199"/>
                </a:lnTo>
                <a:lnTo>
                  <a:pt x="5378" y="39319"/>
                </a:lnTo>
                <a:lnTo>
                  <a:pt x="5498" y="39438"/>
                </a:lnTo>
                <a:lnTo>
                  <a:pt x="5558" y="39558"/>
                </a:lnTo>
                <a:lnTo>
                  <a:pt x="5737" y="39618"/>
                </a:lnTo>
                <a:lnTo>
                  <a:pt x="5856" y="39618"/>
                </a:lnTo>
                <a:lnTo>
                  <a:pt x="6036" y="39558"/>
                </a:lnTo>
                <a:lnTo>
                  <a:pt x="6275" y="39438"/>
                </a:lnTo>
                <a:lnTo>
                  <a:pt x="6514" y="39319"/>
                </a:lnTo>
                <a:lnTo>
                  <a:pt x="6753" y="39080"/>
                </a:lnTo>
                <a:lnTo>
                  <a:pt x="6872" y="38841"/>
                </a:lnTo>
                <a:lnTo>
                  <a:pt x="6992" y="38602"/>
                </a:lnTo>
                <a:lnTo>
                  <a:pt x="6992" y="38363"/>
                </a:lnTo>
                <a:lnTo>
                  <a:pt x="6992" y="38184"/>
                </a:lnTo>
                <a:lnTo>
                  <a:pt x="6813" y="38004"/>
                </a:lnTo>
                <a:close/>
                <a:moveTo>
                  <a:pt x="12370" y="38243"/>
                </a:moveTo>
                <a:lnTo>
                  <a:pt x="12250" y="38303"/>
                </a:lnTo>
                <a:lnTo>
                  <a:pt x="12131" y="38363"/>
                </a:lnTo>
                <a:lnTo>
                  <a:pt x="11892" y="38662"/>
                </a:lnTo>
                <a:lnTo>
                  <a:pt x="11772" y="39020"/>
                </a:lnTo>
                <a:lnTo>
                  <a:pt x="11713" y="39379"/>
                </a:lnTo>
                <a:lnTo>
                  <a:pt x="11772" y="39678"/>
                </a:lnTo>
                <a:lnTo>
                  <a:pt x="11832" y="39797"/>
                </a:lnTo>
                <a:lnTo>
                  <a:pt x="11952" y="39857"/>
                </a:lnTo>
                <a:lnTo>
                  <a:pt x="12191" y="39857"/>
                </a:lnTo>
                <a:lnTo>
                  <a:pt x="12370" y="39737"/>
                </a:lnTo>
                <a:lnTo>
                  <a:pt x="12549" y="39498"/>
                </a:lnTo>
                <a:lnTo>
                  <a:pt x="12788" y="39140"/>
                </a:lnTo>
                <a:lnTo>
                  <a:pt x="12848" y="38901"/>
                </a:lnTo>
                <a:lnTo>
                  <a:pt x="12908" y="38662"/>
                </a:lnTo>
                <a:lnTo>
                  <a:pt x="12908" y="38482"/>
                </a:lnTo>
                <a:lnTo>
                  <a:pt x="12848" y="38303"/>
                </a:lnTo>
                <a:lnTo>
                  <a:pt x="12669" y="38243"/>
                </a:lnTo>
                <a:close/>
                <a:moveTo>
                  <a:pt x="9442" y="38721"/>
                </a:moveTo>
                <a:lnTo>
                  <a:pt x="9203" y="38781"/>
                </a:lnTo>
                <a:lnTo>
                  <a:pt x="9024" y="38901"/>
                </a:lnTo>
                <a:lnTo>
                  <a:pt x="8844" y="39080"/>
                </a:lnTo>
                <a:lnTo>
                  <a:pt x="8784" y="39259"/>
                </a:lnTo>
                <a:lnTo>
                  <a:pt x="8784" y="39498"/>
                </a:lnTo>
                <a:lnTo>
                  <a:pt x="8844" y="39678"/>
                </a:lnTo>
                <a:lnTo>
                  <a:pt x="8964" y="39857"/>
                </a:lnTo>
                <a:lnTo>
                  <a:pt x="9203" y="39917"/>
                </a:lnTo>
                <a:lnTo>
                  <a:pt x="9442" y="39917"/>
                </a:lnTo>
                <a:lnTo>
                  <a:pt x="9621" y="39797"/>
                </a:lnTo>
                <a:lnTo>
                  <a:pt x="9800" y="39558"/>
                </a:lnTo>
                <a:lnTo>
                  <a:pt x="9860" y="39379"/>
                </a:lnTo>
                <a:lnTo>
                  <a:pt x="9860" y="39140"/>
                </a:lnTo>
                <a:lnTo>
                  <a:pt x="9800" y="38901"/>
                </a:lnTo>
                <a:lnTo>
                  <a:pt x="9681" y="38781"/>
                </a:lnTo>
                <a:lnTo>
                  <a:pt x="9442" y="38721"/>
                </a:lnTo>
                <a:close/>
                <a:moveTo>
                  <a:pt x="18465" y="5259"/>
                </a:moveTo>
                <a:lnTo>
                  <a:pt x="18764" y="5318"/>
                </a:lnTo>
                <a:lnTo>
                  <a:pt x="19062" y="5498"/>
                </a:lnTo>
                <a:lnTo>
                  <a:pt x="19421" y="5737"/>
                </a:lnTo>
                <a:lnTo>
                  <a:pt x="19660" y="5976"/>
                </a:lnTo>
                <a:lnTo>
                  <a:pt x="19899" y="6334"/>
                </a:lnTo>
                <a:lnTo>
                  <a:pt x="20078" y="6693"/>
                </a:lnTo>
                <a:lnTo>
                  <a:pt x="20198" y="7171"/>
                </a:lnTo>
                <a:lnTo>
                  <a:pt x="20317" y="7649"/>
                </a:lnTo>
                <a:lnTo>
                  <a:pt x="20437" y="8127"/>
                </a:lnTo>
                <a:lnTo>
                  <a:pt x="20437" y="8605"/>
                </a:lnTo>
                <a:lnTo>
                  <a:pt x="20497" y="9621"/>
                </a:lnTo>
                <a:lnTo>
                  <a:pt x="20437" y="10636"/>
                </a:lnTo>
                <a:lnTo>
                  <a:pt x="20258" y="13086"/>
                </a:lnTo>
                <a:lnTo>
                  <a:pt x="20138" y="14341"/>
                </a:lnTo>
                <a:lnTo>
                  <a:pt x="20138" y="15536"/>
                </a:lnTo>
                <a:lnTo>
                  <a:pt x="20138" y="16791"/>
                </a:lnTo>
                <a:lnTo>
                  <a:pt x="20258" y="17986"/>
                </a:lnTo>
                <a:lnTo>
                  <a:pt x="20377" y="18584"/>
                </a:lnTo>
                <a:lnTo>
                  <a:pt x="20497" y="19181"/>
                </a:lnTo>
                <a:lnTo>
                  <a:pt x="20676" y="19779"/>
                </a:lnTo>
                <a:lnTo>
                  <a:pt x="20915" y="20377"/>
                </a:lnTo>
                <a:lnTo>
                  <a:pt x="21273" y="21094"/>
                </a:lnTo>
                <a:lnTo>
                  <a:pt x="21632" y="21691"/>
                </a:lnTo>
                <a:lnTo>
                  <a:pt x="22110" y="22229"/>
                </a:lnTo>
                <a:lnTo>
                  <a:pt x="22588" y="22707"/>
                </a:lnTo>
                <a:lnTo>
                  <a:pt x="23604" y="23723"/>
                </a:lnTo>
                <a:lnTo>
                  <a:pt x="24142" y="24201"/>
                </a:lnTo>
                <a:lnTo>
                  <a:pt x="24679" y="24739"/>
                </a:lnTo>
                <a:lnTo>
                  <a:pt x="25157" y="25336"/>
                </a:lnTo>
                <a:lnTo>
                  <a:pt x="25516" y="25934"/>
                </a:lnTo>
                <a:lnTo>
                  <a:pt x="25875" y="26591"/>
                </a:lnTo>
                <a:lnTo>
                  <a:pt x="26114" y="27308"/>
                </a:lnTo>
                <a:lnTo>
                  <a:pt x="26293" y="27965"/>
                </a:lnTo>
                <a:lnTo>
                  <a:pt x="26412" y="28683"/>
                </a:lnTo>
                <a:lnTo>
                  <a:pt x="26472" y="29459"/>
                </a:lnTo>
                <a:lnTo>
                  <a:pt x="26412" y="30176"/>
                </a:lnTo>
                <a:lnTo>
                  <a:pt x="26353" y="30953"/>
                </a:lnTo>
                <a:lnTo>
                  <a:pt x="26173" y="31670"/>
                </a:lnTo>
                <a:lnTo>
                  <a:pt x="25934" y="32447"/>
                </a:lnTo>
                <a:lnTo>
                  <a:pt x="25695" y="33224"/>
                </a:lnTo>
                <a:lnTo>
                  <a:pt x="25337" y="34001"/>
                </a:lnTo>
                <a:lnTo>
                  <a:pt x="24978" y="34778"/>
                </a:lnTo>
                <a:lnTo>
                  <a:pt x="24560" y="35495"/>
                </a:lnTo>
                <a:lnTo>
                  <a:pt x="24142" y="36212"/>
                </a:lnTo>
                <a:lnTo>
                  <a:pt x="23604" y="36929"/>
                </a:lnTo>
                <a:lnTo>
                  <a:pt x="23126" y="37586"/>
                </a:lnTo>
                <a:lnTo>
                  <a:pt x="22528" y="38243"/>
                </a:lnTo>
                <a:lnTo>
                  <a:pt x="21931" y="38841"/>
                </a:lnTo>
                <a:lnTo>
                  <a:pt x="21333" y="39379"/>
                </a:lnTo>
                <a:lnTo>
                  <a:pt x="20736" y="39857"/>
                </a:lnTo>
                <a:lnTo>
                  <a:pt x="20078" y="40335"/>
                </a:lnTo>
                <a:lnTo>
                  <a:pt x="19421" y="40693"/>
                </a:lnTo>
                <a:lnTo>
                  <a:pt x="18943" y="40932"/>
                </a:lnTo>
                <a:lnTo>
                  <a:pt x="18405" y="41171"/>
                </a:lnTo>
                <a:lnTo>
                  <a:pt x="17867" y="41351"/>
                </a:lnTo>
                <a:lnTo>
                  <a:pt x="17270" y="41470"/>
                </a:lnTo>
                <a:lnTo>
                  <a:pt x="16075" y="41649"/>
                </a:lnTo>
                <a:lnTo>
                  <a:pt x="14880" y="41709"/>
                </a:lnTo>
                <a:lnTo>
                  <a:pt x="13684" y="41709"/>
                </a:lnTo>
                <a:lnTo>
                  <a:pt x="12489" y="41590"/>
                </a:lnTo>
                <a:lnTo>
                  <a:pt x="11354" y="41470"/>
                </a:lnTo>
                <a:lnTo>
                  <a:pt x="10219" y="41291"/>
                </a:lnTo>
                <a:lnTo>
                  <a:pt x="9024" y="40992"/>
                </a:lnTo>
                <a:lnTo>
                  <a:pt x="7888" y="40634"/>
                </a:lnTo>
                <a:lnTo>
                  <a:pt x="6753" y="40215"/>
                </a:lnTo>
                <a:lnTo>
                  <a:pt x="5737" y="39678"/>
                </a:lnTo>
                <a:lnTo>
                  <a:pt x="4721" y="39080"/>
                </a:lnTo>
                <a:lnTo>
                  <a:pt x="4243" y="38721"/>
                </a:lnTo>
                <a:lnTo>
                  <a:pt x="3765" y="38303"/>
                </a:lnTo>
                <a:lnTo>
                  <a:pt x="3347" y="37885"/>
                </a:lnTo>
                <a:lnTo>
                  <a:pt x="2988" y="37467"/>
                </a:lnTo>
                <a:lnTo>
                  <a:pt x="2570" y="36989"/>
                </a:lnTo>
                <a:lnTo>
                  <a:pt x="2271" y="36451"/>
                </a:lnTo>
                <a:lnTo>
                  <a:pt x="2510" y="36451"/>
                </a:lnTo>
                <a:lnTo>
                  <a:pt x="2689" y="36331"/>
                </a:lnTo>
                <a:lnTo>
                  <a:pt x="2809" y="36271"/>
                </a:lnTo>
                <a:lnTo>
                  <a:pt x="2869" y="36092"/>
                </a:lnTo>
                <a:lnTo>
                  <a:pt x="2928" y="35973"/>
                </a:lnTo>
                <a:lnTo>
                  <a:pt x="2928" y="35793"/>
                </a:lnTo>
                <a:lnTo>
                  <a:pt x="2809" y="35495"/>
                </a:lnTo>
                <a:lnTo>
                  <a:pt x="2570" y="35256"/>
                </a:lnTo>
                <a:lnTo>
                  <a:pt x="2450" y="35196"/>
                </a:lnTo>
                <a:lnTo>
                  <a:pt x="2331" y="35136"/>
                </a:lnTo>
                <a:lnTo>
                  <a:pt x="2152" y="35136"/>
                </a:lnTo>
                <a:lnTo>
                  <a:pt x="2032" y="35256"/>
                </a:lnTo>
                <a:lnTo>
                  <a:pt x="1913" y="35375"/>
                </a:lnTo>
                <a:lnTo>
                  <a:pt x="1793" y="35554"/>
                </a:lnTo>
                <a:lnTo>
                  <a:pt x="1494" y="34897"/>
                </a:lnTo>
                <a:lnTo>
                  <a:pt x="1255" y="34240"/>
                </a:lnTo>
                <a:lnTo>
                  <a:pt x="1136" y="33582"/>
                </a:lnTo>
                <a:lnTo>
                  <a:pt x="1076" y="32925"/>
                </a:lnTo>
                <a:lnTo>
                  <a:pt x="1076" y="32268"/>
                </a:lnTo>
                <a:lnTo>
                  <a:pt x="1136" y="31670"/>
                </a:lnTo>
                <a:lnTo>
                  <a:pt x="1255" y="31013"/>
                </a:lnTo>
                <a:lnTo>
                  <a:pt x="1375" y="30415"/>
                </a:lnTo>
                <a:lnTo>
                  <a:pt x="1614" y="29818"/>
                </a:lnTo>
                <a:lnTo>
                  <a:pt x="1853" y="29220"/>
                </a:lnTo>
                <a:lnTo>
                  <a:pt x="2450" y="28025"/>
                </a:lnTo>
                <a:lnTo>
                  <a:pt x="3227" y="26890"/>
                </a:lnTo>
                <a:lnTo>
                  <a:pt x="4064" y="25755"/>
                </a:lnTo>
                <a:lnTo>
                  <a:pt x="4960" y="24619"/>
                </a:lnTo>
                <a:lnTo>
                  <a:pt x="5916" y="23484"/>
                </a:lnTo>
                <a:lnTo>
                  <a:pt x="7769" y="21273"/>
                </a:lnTo>
                <a:lnTo>
                  <a:pt x="8605" y="20197"/>
                </a:lnTo>
                <a:lnTo>
                  <a:pt x="9382" y="19062"/>
                </a:lnTo>
                <a:lnTo>
                  <a:pt x="10039" y="17927"/>
                </a:lnTo>
                <a:lnTo>
                  <a:pt x="10278" y="17389"/>
                </a:lnTo>
                <a:lnTo>
                  <a:pt x="10517" y="16791"/>
                </a:lnTo>
                <a:lnTo>
                  <a:pt x="11115" y="14819"/>
                </a:lnTo>
                <a:lnTo>
                  <a:pt x="11772" y="12788"/>
                </a:lnTo>
                <a:lnTo>
                  <a:pt x="12131" y="11772"/>
                </a:lnTo>
                <a:lnTo>
                  <a:pt x="12549" y="10816"/>
                </a:lnTo>
                <a:lnTo>
                  <a:pt x="13087" y="9919"/>
                </a:lnTo>
                <a:lnTo>
                  <a:pt x="13684" y="9083"/>
                </a:lnTo>
                <a:lnTo>
                  <a:pt x="14342" y="8366"/>
                </a:lnTo>
                <a:lnTo>
                  <a:pt x="14700" y="8067"/>
                </a:lnTo>
                <a:lnTo>
                  <a:pt x="15059" y="7828"/>
                </a:lnTo>
                <a:lnTo>
                  <a:pt x="15477" y="7589"/>
                </a:lnTo>
                <a:lnTo>
                  <a:pt x="15895" y="7350"/>
                </a:lnTo>
                <a:lnTo>
                  <a:pt x="16373" y="7230"/>
                </a:lnTo>
                <a:lnTo>
                  <a:pt x="16851" y="7171"/>
                </a:lnTo>
                <a:lnTo>
                  <a:pt x="17270" y="7171"/>
                </a:lnTo>
                <a:lnTo>
                  <a:pt x="17808" y="7230"/>
                </a:lnTo>
                <a:lnTo>
                  <a:pt x="18345" y="7290"/>
                </a:lnTo>
                <a:lnTo>
                  <a:pt x="18525" y="7290"/>
                </a:lnTo>
                <a:lnTo>
                  <a:pt x="18644" y="7230"/>
                </a:lnTo>
                <a:lnTo>
                  <a:pt x="18823" y="7051"/>
                </a:lnTo>
                <a:lnTo>
                  <a:pt x="18823" y="6932"/>
                </a:lnTo>
                <a:lnTo>
                  <a:pt x="18764" y="6812"/>
                </a:lnTo>
                <a:lnTo>
                  <a:pt x="18584" y="6693"/>
                </a:lnTo>
                <a:lnTo>
                  <a:pt x="18166" y="6513"/>
                </a:lnTo>
                <a:lnTo>
                  <a:pt x="17808" y="6454"/>
                </a:lnTo>
                <a:lnTo>
                  <a:pt x="17927" y="5856"/>
                </a:lnTo>
                <a:lnTo>
                  <a:pt x="18047" y="5617"/>
                </a:lnTo>
                <a:lnTo>
                  <a:pt x="18166" y="5378"/>
                </a:lnTo>
                <a:lnTo>
                  <a:pt x="18286" y="5259"/>
                </a:lnTo>
                <a:close/>
                <a:moveTo>
                  <a:pt x="19899" y="0"/>
                </a:moveTo>
                <a:lnTo>
                  <a:pt x="19720" y="120"/>
                </a:lnTo>
                <a:lnTo>
                  <a:pt x="19540" y="299"/>
                </a:lnTo>
                <a:lnTo>
                  <a:pt x="19122" y="777"/>
                </a:lnTo>
                <a:lnTo>
                  <a:pt x="18704" y="1315"/>
                </a:lnTo>
                <a:lnTo>
                  <a:pt x="18345" y="1912"/>
                </a:lnTo>
                <a:lnTo>
                  <a:pt x="17927" y="2689"/>
                </a:lnTo>
                <a:lnTo>
                  <a:pt x="17449" y="3585"/>
                </a:lnTo>
                <a:lnTo>
                  <a:pt x="17210" y="4004"/>
                </a:lnTo>
                <a:lnTo>
                  <a:pt x="17031" y="4422"/>
                </a:lnTo>
                <a:lnTo>
                  <a:pt x="16911" y="4661"/>
                </a:lnTo>
                <a:lnTo>
                  <a:pt x="16732" y="4960"/>
                </a:lnTo>
                <a:lnTo>
                  <a:pt x="16134" y="5796"/>
                </a:lnTo>
                <a:lnTo>
                  <a:pt x="15477" y="6513"/>
                </a:lnTo>
                <a:lnTo>
                  <a:pt x="15238" y="6752"/>
                </a:lnTo>
                <a:lnTo>
                  <a:pt x="15059" y="6932"/>
                </a:lnTo>
                <a:lnTo>
                  <a:pt x="14521" y="7171"/>
                </a:lnTo>
                <a:lnTo>
                  <a:pt x="14043" y="7529"/>
                </a:lnTo>
                <a:lnTo>
                  <a:pt x="13625" y="7888"/>
                </a:lnTo>
                <a:lnTo>
                  <a:pt x="13206" y="8306"/>
                </a:lnTo>
                <a:lnTo>
                  <a:pt x="12728" y="8784"/>
                </a:lnTo>
                <a:lnTo>
                  <a:pt x="12370" y="9262"/>
                </a:lnTo>
                <a:lnTo>
                  <a:pt x="12011" y="9800"/>
                </a:lnTo>
                <a:lnTo>
                  <a:pt x="11713" y="10397"/>
                </a:lnTo>
                <a:lnTo>
                  <a:pt x="11175" y="11533"/>
                </a:lnTo>
                <a:lnTo>
                  <a:pt x="10756" y="12788"/>
                </a:lnTo>
                <a:lnTo>
                  <a:pt x="9980" y="15238"/>
                </a:lnTo>
                <a:lnTo>
                  <a:pt x="9621" y="16492"/>
                </a:lnTo>
                <a:lnTo>
                  <a:pt x="9143" y="17628"/>
                </a:lnTo>
                <a:lnTo>
                  <a:pt x="8545" y="18703"/>
                </a:lnTo>
                <a:lnTo>
                  <a:pt x="7948" y="19719"/>
                </a:lnTo>
                <a:lnTo>
                  <a:pt x="7231" y="20675"/>
                </a:lnTo>
                <a:lnTo>
                  <a:pt x="6454" y="21631"/>
                </a:lnTo>
                <a:lnTo>
                  <a:pt x="4900" y="23424"/>
                </a:lnTo>
                <a:lnTo>
                  <a:pt x="3287" y="25217"/>
                </a:lnTo>
                <a:lnTo>
                  <a:pt x="2510" y="26173"/>
                </a:lnTo>
                <a:lnTo>
                  <a:pt x="1853" y="27189"/>
                </a:lnTo>
                <a:lnTo>
                  <a:pt x="1196" y="28205"/>
                </a:lnTo>
                <a:lnTo>
                  <a:pt x="718" y="29280"/>
                </a:lnTo>
                <a:lnTo>
                  <a:pt x="299" y="30415"/>
                </a:lnTo>
                <a:lnTo>
                  <a:pt x="180" y="31013"/>
                </a:lnTo>
                <a:lnTo>
                  <a:pt x="60" y="31611"/>
                </a:lnTo>
                <a:lnTo>
                  <a:pt x="0" y="32208"/>
                </a:lnTo>
                <a:lnTo>
                  <a:pt x="0" y="32806"/>
                </a:lnTo>
                <a:lnTo>
                  <a:pt x="60" y="33403"/>
                </a:lnTo>
                <a:lnTo>
                  <a:pt x="120" y="34061"/>
                </a:lnTo>
                <a:lnTo>
                  <a:pt x="239" y="34658"/>
                </a:lnTo>
                <a:lnTo>
                  <a:pt x="419" y="35256"/>
                </a:lnTo>
                <a:lnTo>
                  <a:pt x="598" y="35793"/>
                </a:lnTo>
                <a:lnTo>
                  <a:pt x="837" y="36331"/>
                </a:lnTo>
                <a:lnTo>
                  <a:pt x="1136" y="36869"/>
                </a:lnTo>
                <a:lnTo>
                  <a:pt x="1435" y="37407"/>
                </a:lnTo>
                <a:lnTo>
                  <a:pt x="1793" y="37885"/>
                </a:lnTo>
                <a:lnTo>
                  <a:pt x="2152" y="38363"/>
                </a:lnTo>
                <a:lnTo>
                  <a:pt x="2988" y="39199"/>
                </a:lnTo>
                <a:lnTo>
                  <a:pt x="3944" y="39976"/>
                </a:lnTo>
                <a:lnTo>
                  <a:pt x="4960" y="40634"/>
                </a:lnTo>
                <a:lnTo>
                  <a:pt x="6036" y="41231"/>
                </a:lnTo>
                <a:lnTo>
                  <a:pt x="7052" y="41649"/>
                </a:lnTo>
                <a:lnTo>
                  <a:pt x="8127" y="42008"/>
                </a:lnTo>
                <a:lnTo>
                  <a:pt x="9203" y="42366"/>
                </a:lnTo>
                <a:lnTo>
                  <a:pt x="10338" y="42606"/>
                </a:lnTo>
                <a:lnTo>
                  <a:pt x="11473" y="42785"/>
                </a:lnTo>
                <a:lnTo>
                  <a:pt x="12609" y="42904"/>
                </a:lnTo>
                <a:lnTo>
                  <a:pt x="13744" y="42964"/>
                </a:lnTo>
                <a:lnTo>
                  <a:pt x="14880" y="42904"/>
                </a:lnTo>
                <a:lnTo>
                  <a:pt x="16015" y="42785"/>
                </a:lnTo>
                <a:lnTo>
                  <a:pt x="17090" y="42546"/>
                </a:lnTo>
                <a:lnTo>
                  <a:pt x="18166" y="42247"/>
                </a:lnTo>
                <a:lnTo>
                  <a:pt x="19242" y="41888"/>
                </a:lnTo>
                <a:lnTo>
                  <a:pt x="20258" y="41351"/>
                </a:lnTo>
                <a:lnTo>
                  <a:pt x="21214" y="40813"/>
                </a:lnTo>
                <a:lnTo>
                  <a:pt x="22110" y="40096"/>
                </a:lnTo>
                <a:lnTo>
                  <a:pt x="22887" y="39319"/>
                </a:lnTo>
                <a:lnTo>
                  <a:pt x="23664" y="38482"/>
                </a:lnTo>
                <a:lnTo>
                  <a:pt x="24321" y="37586"/>
                </a:lnTo>
                <a:lnTo>
                  <a:pt x="24978" y="36630"/>
                </a:lnTo>
                <a:lnTo>
                  <a:pt x="25576" y="35674"/>
                </a:lnTo>
                <a:lnTo>
                  <a:pt x="26114" y="34598"/>
                </a:lnTo>
                <a:lnTo>
                  <a:pt x="26532" y="33582"/>
                </a:lnTo>
                <a:lnTo>
                  <a:pt x="26890" y="32447"/>
                </a:lnTo>
                <a:lnTo>
                  <a:pt x="27189" y="31372"/>
                </a:lnTo>
                <a:lnTo>
                  <a:pt x="27309" y="30236"/>
                </a:lnTo>
                <a:lnTo>
                  <a:pt x="27368" y="29161"/>
                </a:lnTo>
                <a:lnTo>
                  <a:pt x="27309" y="28085"/>
                </a:lnTo>
                <a:lnTo>
                  <a:pt x="27189" y="27547"/>
                </a:lnTo>
                <a:lnTo>
                  <a:pt x="27070" y="27009"/>
                </a:lnTo>
                <a:lnTo>
                  <a:pt x="26890" y="26531"/>
                </a:lnTo>
                <a:lnTo>
                  <a:pt x="26711" y="25994"/>
                </a:lnTo>
                <a:lnTo>
                  <a:pt x="26472" y="25516"/>
                </a:lnTo>
                <a:lnTo>
                  <a:pt x="26173" y="25037"/>
                </a:lnTo>
                <a:lnTo>
                  <a:pt x="25875" y="24559"/>
                </a:lnTo>
                <a:lnTo>
                  <a:pt x="25516" y="24081"/>
                </a:lnTo>
                <a:lnTo>
                  <a:pt x="25098" y="23663"/>
                </a:lnTo>
                <a:lnTo>
                  <a:pt x="24620" y="23185"/>
                </a:lnTo>
                <a:lnTo>
                  <a:pt x="24082" y="22707"/>
                </a:lnTo>
                <a:lnTo>
                  <a:pt x="23604" y="22229"/>
                </a:lnTo>
                <a:lnTo>
                  <a:pt x="23186" y="21691"/>
                </a:lnTo>
                <a:lnTo>
                  <a:pt x="22827" y="21213"/>
                </a:lnTo>
                <a:lnTo>
                  <a:pt x="22468" y="20675"/>
                </a:lnTo>
                <a:lnTo>
                  <a:pt x="22170" y="20138"/>
                </a:lnTo>
                <a:lnTo>
                  <a:pt x="21931" y="19540"/>
                </a:lnTo>
                <a:lnTo>
                  <a:pt x="21692" y="19002"/>
                </a:lnTo>
                <a:lnTo>
                  <a:pt x="21512" y="18405"/>
                </a:lnTo>
                <a:lnTo>
                  <a:pt x="21393" y="17807"/>
                </a:lnTo>
                <a:lnTo>
                  <a:pt x="21214" y="16552"/>
                </a:lnTo>
                <a:lnTo>
                  <a:pt x="21154" y="15238"/>
                </a:lnTo>
                <a:lnTo>
                  <a:pt x="21154" y="13804"/>
                </a:lnTo>
                <a:lnTo>
                  <a:pt x="21273" y="12608"/>
                </a:lnTo>
                <a:lnTo>
                  <a:pt x="21393" y="11174"/>
                </a:lnTo>
                <a:lnTo>
                  <a:pt x="21512" y="9680"/>
                </a:lnTo>
                <a:lnTo>
                  <a:pt x="21512" y="8963"/>
                </a:lnTo>
                <a:lnTo>
                  <a:pt x="21453" y="8187"/>
                </a:lnTo>
                <a:lnTo>
                  <a:pt x="21393" y="7469"/>
                </a:lnTo>
                <a:lnTo>
                  <a:pt x="21214" y="6812"/>
                </a:lnTo>
                <a:lnTo>
                  <a:pt x="21034" y="6155"/>
                </a:lnTo>
                <a:lnTo>
                  <a:pt x="20736" y="5617"/>
                </a:lnTo>
                <a:lnTo>
                  <a:pt x="20317" y="5079"/>
                </a:lnTo>
                <a:lnTo>
                  <a:pt x="19839" y="4661"/>
                </a:lnTo>
                <a:lnTo>
                  <a:pt x="19540" y="4482"/>
                </a:lnTo>
                <a:lnTo>
                  <a:pt x="19242" y="4362"/>
                </a:lnTo>
                <a:lnTo>
                  <a:pt x="18883" y="4243"/>
                </a:lnTo>
                <a:lnTo>
                  <a:pt x="18465" y="4123"/>
                </a:lnTo>
                <a:lnTo>
                  <a:pt x="18644" y="3765"/>
                </a:lnTo>
                <a:lnTo>
                  <a:pt x="18943" y="3287"/>
                </a:lnTo>
                <a:lnTo>
                  <a:pt x="19660" y="2211"/>
                </a:lnTo>
                <a:lnTo>
                  <a:pt x="19959" y="1673"/>
                </a:lnTo>
                <a:lnTo>
                  <a:pt x="20258" y="1135"/>
                </a:lnTo>
                <a:lnTo>
                  <a:pt x="20437" y="717"/>
                </a:lnTo>
                <a:lnTo>
                  <a:pt x="20437" y="478"/>
                </a:lnTo>
                <a:lnTo>
                  <a:pt x="20437" y="359"/>
                </a:lnTo>
                <a:lnTo>
                  <a:pt x="20377" y="120"/>
                </a:lnTo>
                <a:lnTo>
                  <a:pt x="20258" y="0"/>
                </a:lnTo>
                <a:close/>
              </a:path>
            </a:pathLst>
          </a:custGeom>
          <a:solidFill>
            <a:srgbClr val="140E4F">
              <a:alpha val="57309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7A7D99"/>
              </a:solidFill>
            </a:endParaRPr>
          </a:p>
        </p:txBody>
      </p:sp>
      <p:sp>
        <p:nvSpPr>
          <p:cNvPr id="45" name="Google Shape;45;p2"/>
          <p:cNvSpPr/>
          <p:nvPr/>
        </p:nvSpPr>
        <p:spPr>
          <a:xfrm>
            <a:off x="8533971" y="2909578"/>
            <a:ext cx="1163472" cy="1269436"/>
          </a:xfrm>
          <a:custGeom>
            <a:avLst/>
            <a:gdLst/>
            <a:ahLst/>
            <a:cxnLst/>
            <a:rect l="l" t="t" r="r" b="b"/>
            <a:pathLst>
              <a:path w="32149" h="35077" extrusionOk="0">
                <a:moveTo>
                  <a:pt x="15656" y="13266"/>
                </a:moveTo>
                <a:lnTo>
                  <a:pt x="16791" y="13385"/>
                </a:lnTo>
                <a:lnTo>
                  <a:pt x="17688" y="13565"/>
                </a:lnTo>
                <a:lnTo>
                  <a:pt x="18524" y="13864"/>
                </a:lnTo>
                <a:lnTo>
                  <a:pt x="19301" y="14282"/>
                </a:lnTo>
                <a:lnTo>
                  <a:pt x="19660" y="14521"/>
                </a:lnTo>
                <a:lnTo>
                  <a:pt x="19958" y="14760"/>
                </a:lnTo>
                <a:lnTo>
                  <a:pt x="20257" y="15059"/>
                </a:lnTo>
                <a:lnTo>
                  <a:pt x="20496" y="15417"/>
                </a:lnTo>
                <a:lnTo>
                  <a:pt x="20675" y="15776"/>
                </a:lnTo>
                <a:lnTo>
                  <a:pt x="20795" y="16134"/>
                </a:lnTo>
                <a:lnTo>
                  <a:pt x="20914" y="16553"/>
                </a:lnTo>
                <a:lnTo>
                  <a:pt x="20914" y="16971"/>
                </a:lnTo>
                <a:lnTo>
                  <a:pt x="20855" y="17449"/>
                </a:lnTo>
                <a:lnTo>
                  <a:pt x="20735" y="17927"/>
                </a:lnTo>
                <a:lnTo>
                  <a:pt x="20496" y="18524"/>
                </a:lnTo>
                <a:lnTo>
                  <a:pt x="20197" y="19002"/>
                </a:lnTo>
                <a:lnTo>
                  <a:pt x="19899" y="19481"/>
                </a:lnTo>
                <a:lnTo>
                  <a:pt x="19540" y="19899"/>
                </a:lnTo>
                <a:lnTo>
                  <a:pt x="19122" y="20317"/>
                </a:lnTo>
                <a:lnTo>
                  <a:pt x="18644" y="20676"/>
                </a:lnTo>
                <a:lnTo>
                  <a:pt x="18166" y="20974"/>
                </a:lnTo>
                <a:lnTo>
                  <a:pt x="17688" y="21213"/>
                </a:lnTo>
                <a:lnTo>
                  <a:pt x="17150" y="21452"/>
                </a:lnTo>
                <a:lnTo>
                  <a:pt x="16612" y="21691"/>
                </a:lnTo>
                <a:lnTo>
                  <a:pt x="16015" y="21811"/>
                </a:lnTo>
                <a:lnTo>
                  <a:pt x="15477" y="21930"/>
                </a:lnTo>
                <a:lnTo>
                  <a:pt x="14879" y="21990"/>
                </a:lnTo>
                <a:lnTo>
                  <a:pt x="14341" y="22050"/>
                </a:lnTo>
                <a:lnTo>
                  <a:pt x="13206" y="22050"/>
                </a:lnTo>
                <a:lnTo>
                  <a:pt x="12608" y="21930"/>
                </a:lnTo>
                <a:lnTo>
                  <a:pt x="12071" y="21811"/>
                </a:lnTo>
                <a:lnTo>
                  <a:pt x="11533" y="21691"/>
                </a:lnTo>
                <a:lnTo>
                  <a:pt x="10995" y="21452"/>
                </a:lnTo>
                <a:lnTo>
                  <a:pt x="10517" y="21213"/>
                </a:lnTo>
                <a:lnTo>
                  <a:pt x="10039" y="20915"/>
                </a:lnTo>
                <a:lnTo>
                  <a:pt x="9621" y="20616"/>
                </a:lnTo>
                <a:lnTo>
                  <a:pt x="9202" y="20257"/>
                </a:lnTo>
                <a:lnTo>
                  <a:pt x="8904" y="19839"/>
                </a:lnTo>
                <a:lnTo>
                  <a:pt x="8665" y="19421"/>
                </a:lnTo>
                <a:lnTo>
                  <a:pt x="8485" y="19002"/>
                </a:lnTo>
                <a:lnTo>
                  <a:pt x="8426" y="18524"/>
                </a:lnTo>
                <a:lnTo>
                  <a:pt x="8426" y="18046"/>
                </a:lnTo>
                <a:lnTo>
                  <a:pt x="8545" y="17509"/>
                </a:lnTo>
                <a:lnTo>
                  <a:pt x="8784" y="16971"/>
                </a:lnTo>
                <a:lnTo>
                  <a:pt x="9143" y="16373"/>
                </a:lnTo>
                <a:lnTo>
                  <a:pt x="9501" y="15955"/>
                </a:lnTo>
                <a:lnTo>
                  <a:pt x="9860" y="15537"/>
                </a:lnTo>
                <a:lnTo>
                  <a:pt x="10278" y="15118"/>
                </a:lnTo>
                <a:lnTo>
                  <a:pt x="10696" y="14820"/>
                </a:lnTo>
                <a:lnTo>
                  <a:pt x="11115" y="14461"/>
                </a:lnTo>
                <a:lnTo>
                  <a:pt x="11593" y="14222"/>
                </a:lnTo>
                <a:lnTo>
                  <a:pt x="12071" y="13983"/>
                </a:lnTo>
                <a:lnTo>
                  <a:pt x="12549" y="13744"/>
                </a:lnTo>
                <a:lnTo>
                  <a:pt x="13027" y="13565"/>
                </a:lnTo>
                <a:lnTo>
                  <a:pt x="13565" y="13445"/>
                </a:lnTo>
                <a:lnTo>
                  <a:pt x="14043" y="13326"/>
                </a:lnTo>
                <a:lnTo>
                  <a:pt x="14580" y="13266"/>
                </a:lnTo>
                <a:close/>
                <a:moveTo>
                  <a:pt x="15716" y="12190"/>
                </a:moveTo>
                <a:lnTo>
                  <a:pt x="14640" y="12310"/>
                </a:lnTo>
                <a:lnTo>
                  <a:pt x="13565" y="12549"/>
                </a:lnTo>
                <a:lnTo>
                  <a:pt x="12489" y="12907"/>
                </a:lnTo>
                <a:lnTo>
                  <a:pt x="11473" y="13326"/>
                </a:lnTo>
                <a:lnTo>
                  <a:pt x="10935" y="13625"/>
                </a:lnTo>
                <a:lnTo>
                  <a:pt x="10398" y="13983"/>
                </a:lnTo>
                <a:lnTo>
                  <a:pt x="9860" y="14401"/>
                </a:lnTo>
                <a:lnTo>
                  <a:pt x="9382" y="14879"/>
                </a:lnTo>
                <a:lnTo>
                  <a:pt x="8904" y="15357"/>
                </a:lnTo>
                <a:lnTo>
                  <a:pt x="8485" y="15895"/>
                </a:lnTo>
                <a:lnTo>
                  <a:pt x="8127" y="16433"/>
                </a:lnTo>
                <a:lnTo>
                  <a:pt x="7828" y="17031"/>
                </a:lnTo>
                <a:lnTo>
                  <a:pt x="7649" y="17628"/>
                </a:lnTo>
                <a:lnTo>
                  <a:pt x="7470" y="18226"/>
                </a:lnTo>
                <a:lnTo>
                  <a:pt x="7470" y="18823"/>
                </a:lnTo>
                <a:lnTo>
                  <a:pt x="7529" y="19421"/>
                </a:lnTo>
                <a:lnTo>
                  <a:pt x="7649" y="19959"/>
                </a:lnTo>
                <a:lnTo>
                  <a:pt x="7948" y="20556"/>
                </a:lnTo>
                <a:lnTo>
                  <a:pt x="8366" y="21094"/>
                </a:lnTo>
                <a:lnTo>
                  <a:pt x="8963" y="21572"/>
                </a:lnTo>
                <a:lnTo>
                  <a:pt x="9501" y="21990"/>
                </a:lnTo>
                <a:lnTo>
                  <a:pt x="10099" y="22289"/>
                </a:lnTo>
                <a:lnTo>
                  <a:pt x="10696" y="22588"/>
                </a:lnTo>
                <a:lnTo>
                  <a:pt x="11354" y="22827"/>
                </a:lnTo>
                <a:lnTo>
                  <a:pt x="12011" y="22946"/>
                </a:lnTo>
                <a:lnTo>
                  <a:pt x="12668" y="23066"/>
                </a:lnTo>
                <a:lnTo>
                  <a:pt x="13385" y="23126"/>
                </a:lnTo>
                <a:lnTo>
                  <a:pt x="14102" y="23185"/>
                </a:lnTo>
                <a:lnTo>
                  <a:pt x="14760" y="23126"/>
                </a:lnTo>
                <a:lnTo>
                  <a:pt x="15477" y="23006"/>
                </a:lnTo>
                <a:lnTo>
                  <a:pt x="16134" y="22887"/>
                </a:lnTo>
                <a:lnTo>
                  <a:pt x="16791" y="22707"/>
                </a:lnTo>
                <a:lnTo>
                  <a:pt x="17449" y="22468"/>
                </a:lnTo>
                <a:lnTo>
                  <a:pt x="18046" y="22169"/>
                </a:lnTo>
                <a:lnTo>
                  <a:pt x="18644" y="21871"/>
                </a:lnTo>
                <a:lnTo>
                  <a:pt x="19182" y="21512"/>
                </a:lnTo>
                <a:lnTo>
                  <a:pt x="19660" y="21094"/>
                </a:lnTo>
                <a:lnTo>
                  <a:pt x="20138" y="20676"/>
                </a:lnTo>
                <a:lnTo>
                  <a:pt x="20556" y="20198"/>
                </a:lnTo>
                <a:lnTo>
                  <a:pt x="20914" y="19660"/>
                </a:lnTo>
                <a:lnTo>
                  <a:pt x="21213" y="19122"/>
                </a:lnTo>
                <a:lnTo>
                  <a:pt x="21452" y="18584"/>
                </a:lnTo>
                <a:lnTo>
                  <a:pt x="21691" y="18046"/>
                </a:lnTo>
                <a:lnTo>
                  <a:pt x="21811" y="17449"/>
                </a:lnTo>
                <a:lnTo>
                  <a:pt x="21871" y="16851"/>
                </a:lnTo>
                <a:lnTo>
                  <a:pt x="21871" y="16313"/>
                </a:lnTo>
                <a:lnTo>
                  <a:pt x="21811" y="15776"/>
                </a:lnTo>
                <a:lnTo>
                  <a:pt x="21632" y="15238"/>
                </a:lnTo>
                <a:lnTo>
                  <a:pt x="21333" y="14700"/>
                </a:lnTo>
                <a:lnTo>
                  <a:pt x="20974" y="14222"/>
                </a:lnTo>
                <a:lnTo>
                  <a:pt x="20556" y="13744"/>
                </a:lnTo>
                <a:lnTo>
                  <a:pt x="19958" y="13326"/>
                </a:lnTo>
                <a:lnTo>
                  <a:pt x="19480" y="13027"/>
                </a:lnTo>
                <a:lnTo>
                  <a:pt x="18943" y="12788"/>
                </a:lnTo>
                <a:lnTo>
                  <a:pt x="18405" y="12549"/>
                </a:lnTo>
                <a:lnTo>
                  <a:pt x="17867" y="12429"/>
                </a:lnTo>
                <a:lnTo>
                  <a:pt x="17329" y="12310"/>
                </a:lnTo>
                <a:lnTo>
                  <a:pt x="16791" y="12190"/>
                </a:lnTo>
                <a:close/>
                <a:moveTo>
                  <a:pt x="26651" y="897"/>
                </a:moveTo>
                <a:lnTo>
                  <a:pt x="26950" y="956"/>
                </a:lnTo>
                <a:lnTo>
                  <a:pt x="27249" y="1076"/>
                </a:lnTo>
                <a:lnTo>
                  <a:pt x="27547" y="1195"/>
                </a:lnTo>
                <a:lnTo>
                  <a:pt x="27786" y="1375"/>
                </a:lnTo>
                <a:lnTo>
                  <a:pt x="28264" y="1853"/>
                </a:lnTo>
                <a:lnTo>
                  <a:pt x="28683" y="2391"/>
                </a:lnTo>
                <a:lnTo>
                  <a:pt x="28981" y="2988"/>
                </a:lnTo>
                <a:lnTo>
                  <a:pt x="29161" y="3586"/>
                </a:lnTo>
                <a:lnTo>
                  <a:pt x="29220" y="4123"/>
                </a:lnTo>
                <a:lnTo>
                  <a:pt x="29220" y="4601"/>
                </a:lnTo>
                <a:lnTo>
                  <a:pt x="29161" y="5139"/>
                </a:lnTo>
                <a:lnTo>
                  <a:pt x="29101" y="5617"/>
                </a:lnTo>
                <a:lnTo>
                  <a:pt x="28862" y="6693"/>
                </a:lnTo>
                <a:lnTo>
                  <a:pt x="28503" y="7709"/>
                </a:lnTo>
                <a:lnTo>
                  <a:pt x="27727" y="9740"/>
                </a:lnTo>
                <a:lnTo>
                  <a:pt x="27308" y="10696"/>
                </a:lnTo>
                <a:lnTo>
                  <a:pt x="27010" y="11653"/>
                </a:lnTo>
                <a:lnTo>
                  <a:pt x="26472" y="13505"/>
                </a:lnTo>
                <a:lnTo>
                  <a:pt x="25994" y="15477"/>
                </a:lnTo>
                <a:lnTo>
                  <a:pt x="25575" y="17389"/>
                </a:lnTo>
                <a:lnTo>
                  <a:pt x="25038" y="19361"/>
                </a:lnTo>
                <a:lnTo>
                  <a:pt x="24679" y="20257"/>
                </a:lnTo>
                <a:lnTo>
                  <a:pt x="24380" y="21213"/>
                </a:lnTo>
                <a:lnTo>
                  <a:pt x="23962" y="22110"/>
                </a:lnTo>
                <a:lnTo>
                  <a:pt x="23544" y="23006"/>
                </a:lnTo>
                <a:lnTo>
                  <a:pt x="23006" y="23843"/>
                </a:lnTo>
                <a:lnTo>
                  <a:pt x="22468" y="24619"/>
                </a:lnTo>
                <a:lnTo>
                  <a:pt x="21811" y="25337"/>
                </a:lnTo>
                <a:lnTo>
                  <a:pt x="21094" y="26054"/>
                </a:lnTo>
                <a:lnTo>
                  <a:pt x="20377" y="26591"/>
                </a:lnTo>
                <a:lnTo>
                  <a:pt x="19719" y="27069"/>
                </a:lnTo>
                <a:lnTo>
                  <a:pt x="18943" y="27488"/>
                </a:lnTo>
                <a:lnTo>
                  <a:pt x="18166" y="27846"/>
                </a:lnTo>
                <a:lnTo>
                  <a:pt x="17389" y="28205"/>
                </a:lnTo>
                <a:lnTo>
                  <a:pt x="16612" y="28444"/>
                </a:lnTo>
                <a:lnTo>
                  <a:pt x="15776" y="28623"/>
                </a:lnTo>
                <a:lnTo>
                  <a:pt x="14939" y="28802"/>
                </a:lnTo>
                <a:lnTo>
                  <a:pt x="14102" y="28862"/>
                </a:lnTo>
                <a:lnTo>
                  <a:pt x="13206" y="28922"/>
                </a:lnTo>
                <a:lnTo>
                  <a:pt x="12369" y="28922"/>
                </a:lnTo>
                <a:lnTo>
                  <a:pt x="11533" y="28862"/>
                </a:lnTo>
                <a:lnTo>
                  <a:pt x="10637" y="28743"/>
                </a:lnTo>
                <a:lnTo>
                  <a:pt x="9800" y="28563"/>
                </a:lnTo>
                <a:lnTo>
                  <a:pt x="9023" y="28384"/>
                </a:lnTo>
                <a:lnTo>
                  <a:pt x="8187" y="28085"/>
                </a:lnTo>
                <a:lnTo>
                  <a:pt x="7350" y="27786"/>
                </a:lnTo>
                <a:lnTo>
                  <a:pt x="6513" y="27428"/>
                </a:lnTo>
                <a:lnTo>
                  <a:pt x="5737" y="26950"/>
                </a:lnTo>
                <a:lnTo>
                  <a:pt x="4960" y="26472"/>
                </a:lnTo>
                <a:lnTo>
                  <a:pt x="4243" y="25934"/>
                </a:lnTo>
                <a:lnTo>
                  <a:pt x="3585" y="25337"/>
                </a:lnTo>
                <a:lnTo>
                  <a:pt x="2988" y="24679"/>
                </a:lnTo>
                <a:lnTo>
                  <a:pt x="2450" y="24022"/>
                </a:lnTo>
                <a:lnTo>
                  <a:pt x="2032" y="23245"/>
                </a:lnTo>
                <a:lnTo>
                  <a:pt x="1673" y="22528"/>
                </a:lnTo>
                <a:lnTo>
                  <a:pt x="1374" y="21691"/>
                </a:lnTo>
                <a:lnTo>
                  <a:pt x="1255" y="20855"/>
                </a:lnTo>
                <a:lnTo>
                  <a:pt x="1195" y="20018"/>
                </a:lnTo>
                <a:lnTo>
                  <a:pt x="1315" y="19122"/>
                </a:lnTo>
                <a:lnTo>
                  <a:pt x="1494" y="18226"/>
                </a:lnTo>
                <a:lnTo>
                  <a:pt x="1853" y="17270"/>
                </a:lnTo>
                <a:lnTo>
                  <a:pt x="2331" y="16433"/>
                </a:lnTo>
                <a:lnTo>
                  <a:pt x="2868" y="15596"/>
                </a:lnTo>
                <a:lnTo>
                  <a:pt x="3406" y="14879"/>
                </a:lnTo>
                <a:lnTo>
                  <a:pt x="4063" y="14222"/>
                </a:lnTo>
                <a:lnTo>
                  <a:pt x="4781" y="13565"/>
                </a:lnTo>
                <a:lnTo>
                  <a:pt x="5498" y="13027"/>
                </a:lnTo>
                <a:lnTo>
                  <a:pt x="6334" y="12489"/>
                </a:lnTo>
                <a:lnTo>
                  <a:pt x="7111" y="11951"/>
                </a:lnTo>
                <a:lnTo>
                  <a:pt x="8844" y="11055"/>
                </a:lnTo>
                <a:lnTo>
                  <a:pt x="10577" y="10218"/>
                </a:lnTo>
                <a:lnTo>
                  <a:pt x="12310" y="9382"/>
                </a:lnTo>
                <a:lnTo>
                  <a:pt x="13983" y="8605"/>
                </a:lnTo>
                <a:lnTo>
                  <a:pt x="14879" y="8127"/>
                </a:lnTo>
                <a:lnTo>
                  <a:pt x="15716" y="7649"/>
                </a:lnTo>
                <a:lnTo>
                  <a:pt x="16552" y="7171"/>
                </a:lnTo>
                <a:lnTo>
                  <a:pt x="17329" y="6573"/>
                </a:lnTo>
                <a:lnTo>
                  <a:pt x="18106" y="6036"/>
                </a:lnTo>
                <a:lnTo>
                  <a:pt x="18883" y="5378"/>
                </a:lnTo>
                <a:lnTo>
                  <a:pt x="19600" y="4721"/>
                </a:lnTo>
                <a:lnTo>
                  <a:pt x="20257" y="4004"/>
                </a:lnTo>
                <a:lnTo>
                  <a:pt x="21273" y="2869"/>
                </a:lnTo>
                <a:lnTo>
                  <a:pt x="21811" y="2331"/>
                </a:lnTo>
                <a:lnTo>
                  <a:pt x="22408" y="1912"/>
                </a:lnTo>
                <a:lnTo>
                  <a:pt x="22767" y="1673"/>
                </a:lnTo>
                <a:lnTo>
                  <a:pt x="23066" y="1554"/>
                </a:lnTo>
                <a:lnTo>
                  <a:pt x="23484" y="1434"/>
                </a:lnTo>
                <a:lnTo>
                  <a:pt x="23842" y="1375"/>
                </a:lnTo>
                <a:lnTo>
                  <a:pt x="24201" y="1375"/>
                </a:lnTo>
                <a:lnTo>
                  <a:pt x="24739" y="1494"/>
                </a:lnTo>
                <a:lnTo>
                  <a:pt x="25157" y="1554"/>
                </a:lnTo>
                <a:lnTo>
                  <a:pt x="25336" y="1554"/>
                </a:lnTo>
                <a:lnTo>
                  <a:pt x="25456" y="1494"/>
                </a:lnTo>
                <a:lnTo>
                  <a:pt x="25456" y="1315"/>
                </a:lnTo>
                <a:lnTo>
                  <a:pt x="25336" y="1195"/>
                </a:lnTo>
                <a:lnTo>
                  <a:pt x="25635" y="1016"/>
                </a:lnTo>
                <a:lnTo>
                  <a:pt x="25994" y="897"/>
                </a:lnTo>
                <a:close/>
                <a:moveTo>
                  <a:pt x="29878" y="3287"/>
                </a:moveTo>
                <a:lnTo>
                  <a:pt x="30356" y="3705"/>
                </a:lnTo>
                <a:lnTo>
                  <a:pt x="30655" y="4243"/>
                </a:lnTo>
                <a:lnTo>
                  <a:pt x="30953" y="4781"/>
                </a:lnTo>
                <a:lnTo>
                  <a:pt x="31133" y="5319"/>
                </a:lnTo>
                <a:lnTo>
                  <a:pt x="31252" y="5916"/>
                </a:lnTo>
                <a:lnTo>
                  <a:pt x="31252" y="6514"/>
                </a:lnTo>
                <a:lnTo>
                  <a:pt x="31252" y="7171"/>
                </a:lnTo>
                <a:lnTo>
                  <a:pt x="31192" y="7828"/>
                </a:lnTo>
                <a:lnTo>
                  <a:pt x="31133" y="8426"/>
                </a:lnTo>
                <a:lnTo>
                  <a:pt x="30953" y="9083"/>
                </a:lnTo>
                <a:lnTo>
                  <a:pt x="30595" y="10338"/>
                </a:lnTo>
                <a:lnTo>
                  <a:pt x="30177" y="11533"/>
                </a:lnTo>
                <a:lnTo>
                  <a:pt x="29758" y="12609"/>
                </a:lnTo>
                <a:lnTo>
                  <a:pt x="29220" y="14103"/>
                </a:lnTo>
                <a:lnTo>
                  <a:pt x="28802" y="15596"/>
                </a:lnTo>
                <a:lnTo>
                  <a:pt x="28444" y="17090"/>
                </a:lnTo>
                <a:lnTo>
                  <a:pt x="28085" y="18644"/>
                </a:lnTo>
                <a:lnTo>
                  <a:pt x="27786" y="20138"/>
                </a:lnTo>
                <a:lnTo>
                  <a:pt x="27368" y="21691"/>
                </a:lnTo>
                <a:lnTo>
                  <a:pt x="26950" y="23185"/>
                </a:lnTo>
                <a:lnTo>
                  <a:pt x="26412" y="24619"/>
                </a:lnTo>
                <a:lnTo>
                  <a:pt x="25814" y="25815"/>
                </a:lnTo>
                <a:lnTo>
                  <a:pt x="25217" y="27010"/>
                </a:lnTo>
                <a:lnTo>
                  <a:pt x="24500" y="28085"/>
                </a:lnTo>
                <a:lnTo>
                  <a:pt x="23723" y="29161"/>
                </a:lnTo>
                <a:lnTo>
                  <a:pt x="22827" y="30117"/>
                </a:lnTo>
                <a:lnTo>
                  <a:pt x="21871" y="31013"/>
                </a:lnTo>
                <a:lnTo>
                  <a:pt x="20855" y="31850"/>
                </a:lnTo>
                <a:lnTo>
                  <a:pt x="19779" y="32567"/>
                </a:lnTo>
                <a:lnTo>
                  <a:pt x="19062" y="32925"/>
                </a:lnTo>
                <a:lnTo>
                  <a:pt x="18345" y="33224"/>
                </a:lnTo>
                <a:lnTo>
                  <a:pt x="17628" y="33523"/>
                </a:lnTo>
                <a:lnTo>
                  <a:pt x="16971" y="33702"/>
                </a:lnTo>
                <a:lnTo>
                  <a:pt x="16254" y="33882"/>
                </a:lnTo>
                <a:lnTo>
                  <a:pt x="15537" y="34001"/>
                </a:lnTo>
                <a:lnTo>
                  <a:pt x="14879" y="34061"/>
                </a:lnTo>
                <a:lnTo>
                  <a:pt x="14222" y="34121"/>
                </a:lnTo>
                <a:lnTo>
                  <a:pt x="13565" y="34061"/>
                </a:lnTo>
                <a:lnTo>
                  <a:pt x="12848" y="34001"/>
                </a:lnTo>
                <a:lnTo>
                  <a:pt x="12190" y="33941"/>
                </a:lnTo>
                <a:lnTo>
                  <a:pt x="11593" y="33762"/>
                </a:lnTo>
                <a:lnTo>
                  <a:pt x="10935" y="33642"/>
                </a:lnTo>
                <a:lnTo>
                  <a:pt x="10338" y="33403"/>
                </a:lnTo>
                <a:lnTo>
                  <a:pt x="9680" y="33164"/>
                </a:lnTo>
                <a:lnTo>
                  <a:pt x="9083" y="32866"/>
                </a:lnTo>
                <a:lnTo>
                  <a:pt x="7948" y="32208"/>
                </a:lnTo>
                <a:lnTo>
                  <a:pt x="6812" y="31432"/>
                </a:lnTo>
                <a:lnTo>
                  <a:pt x="5737" y="30535"/>
                </a:lnTo>
                <a:lnTo>
                  <a:pt x="4781" y="29519"/>
                </a:lnTo>
                <a:lnTo>
                  <a:pt x="3824" y="28444"/>
                </a:lnTo>
                <a:lnTo>
                  <a:pt x="2988" y="27249"/>
                </a:lnTo>
                <a:lnTo>
                  <a:pt x="2211" y="26054"/>
                </a:lnTo>
                <a:lnTo>
                  <a:pt x="1554" y="24739"/>
                </a:lnTo>
                <a:lnTo>
                  <a:pt x="1972" y="25277"/>
                </a:lnTo>
                <a:lnTo>
                  <a:pt x="2390" y="25815"/>
                </a:lnTo>
                <a:lnTo>
                  <a:pt x="2868" y="26293"/>
                </a:lnTo>
                <a:lnTo>
                  <a:pt x="3346" y="26711"/>
                </a:lnTo>
                <a:lnTo>
                  <a:pt x="3884" y="27189"/>
                </a:lnTo>
                <a:lnTo>
                  <a:pt x="4422" y="27547"/>
                </a:lnTo>
                <a:lnTo>
                  <a:pt x="5617" y="28265"/>
                </a:lnTo>
                <a:lnTo>
                  <a:pt x="6812" y="28862"/>
                </a:lnTo>
                <a:lnTo>
                  <a:pt x="8127" y="29340"/>
                </a:lnTo>
                <a:lnTo>
                  <a:pt x="9441" y="29699"/>
                </a:lnTo>
                <a:lnTo>
                  <a:pt x="10816" y="29938"/>
                </a:lnTo>
                <a:lnTo>
                  <a:pt x="12190" y="29997"/>
                </a:lnTo>
                <a:lnTo>
                  <a:pt x="13624" y="29997"/>
                </a:lnTo>
                <a:lnTo>
                  <a:pt x="14939" y="29878"/>
                </a:lnTo>
                <a:lnTo>
                  <a:pt x="16313" y="29579"/>
                </a:lnTo>
                <a:lnTo>
                  <a:pt x="17628" y="29221"/>
                </a:lnTo>
                <a:lnTo>
                  <a:pt x="18225" y="28982"/>
                </a:lnTo>
                <a:lnTo>
                  <a:pt x="18883" y="28683"/>
                </a:lnTo>
                <a:lnTo>
                  <a:pt x="19480" y="28384"/>
                </a:lnTo>
                <a:lnTo>
                  <a:pt x="20018" y="28026"/>
                </a:lnTo>
                <a:lnTo>
                  <a:pt x="20616" y="27667"/>
                </a:lnTo>
                <a:lnTo>
                  <a:pt x="21094" y="27249"/>
                </a:lnTo>
                <a:lnTo>
                  <a:pt x="21691" y="26771"/>
                </a:lnTo>
                <a:lnTo>
                  <a:pt x="22229" y="26173"/>
                </a:lnTo>
                <a:lnTo>
                  <a:pt x="22767" y="25635"/>
                </a:lnTo>
                <a:lnTo>
                  <a:pt x="23185" y="24978"/>
                </a:lnTo>
                <a:lnTo>
                  <a:pt x="23603" y="24380"/>
                </a:lnTo>
                <a:lnTo>
                  <a:pt x="24022" y="23723"/>
                </a:lnTo>
                <a:lnTo>
                  <a:pt x="24380" y="23066"/>
                </a:lnTo>
                <a:lnTo>
                  <a:pt x="24679" y="22349"/>
                </a:lnTo>
                <a:lnTo>
                  <a:pt x="25217" y="20915"/>
                </a:lnTo>
                <a:lnTo>
                  <a:pt x="25695" y="19481"/>
                </a:lnTo>
                <a:lnTo>
                  <a:pt x="26113" y="17987"/>
                </a:lnTo>
                <a:lnTo>
                  <a:pt x="26472" y="16493"/>
                </a:lnTo>
                <a:lnTo>
                  <a:pt x="27308" y="13027"/>
                </a:lnTo>
                <a:lnTo>
                  <a:pt x="27846" y="11354"/>
                </a:lnTo>
                <a:lnTo>
                  <a:pt x="28444" y="9681"/>
                </a:lnTo>
                <a:lnTo>
                  <a:pt x="29041" y="8127"/>
                </a:lnTo>
                <a:lnTo>
                  <a:pt x="29340" y="7350"/>
                </a:lnTo>
                <a:lnTo>
                  <a:pt x="29639" y="6514"/>
                </a:lnTo>
                <a:lnTo>
                  <a:pt x="29818" y="5737"/>
                </a:lnTo>
                <a:lnTo>
                  <a:pt x="29938" y="4960"/>
                </a:lnTo>
                <a:lnTo>
                  <a:pt x="29997" y="4123"/>
                </a:lnTo>
                <a:lnTo>
                  <a:pt x="29878" y="3287"/>
                </a:lnTo>
                <a:close/>
                <a:moveTo>
                  <a:pt x="26292" y="0"/>
                </a:moveTo>
                <a:lnTo>
                  <a:pt x="25994" y="60"/>
                </a:lnTo>
                <a:lnTo>
                  <a:pt x="25755" y="120"/>
                </a:lnTo>
                <a:lnTo>
                  <a:pt x="25336" y="359"/>
                </a:lnTo>
                <a:lnTo>
                  <a:pt x="24918" y="598"/>
                </a:lnTo>
                <a:lnTo>
                  <a:pt x="24500" y="777"/>
                </a:lnTo>
                <a:lnTo>
                  <a:pt x="24082" y="837"/>
                </a:lnTo>
                <a:lnTo>
                  <a:pt x="23245" y="837"/>
                </a:lnTo>
                <a:lnTo>
                  <a:pt x="23006" y="897"/>
                </a:lnTo>
                <a:lnTo>
                  <a:pt x="22767" y="956"/>
                </a:lnTo>
                <a:lnTo>
                  <a:pt x="22289" y="1195"/>
                </a:lnTo>
                <a:lnTo>
                  <a:pt x="21811" y="1434"/>
                </a:lnTo>
                <a:lnTo>
                  <a:pt x="21393" y="1793"/>
                </a:lnTo>
                <a:lnTo>
                  <a:pt x="20974" y="2151"/>
                </a:lnTo>
                <a:lnTo>
                  <a:pt x="20257" y="2928"/>
                </a:lnTo>
                <a:lnTo>
                  <a:pt x="19480" y="3705"/>
                </a:lnTo>
                <a:lnTo>
                  <a:pt x="18584" y="4601"/>
                </a:lnTo>
                <a:lnTo>
                  <a:pt x="17568" y="5378"/>
                </a:lnTo>
                <a:lnTo>
                  <a:pt x="16552" y="6095"/>
                </a:lnTo>
                <a:lnTo>
                  <a:pt x="15417" y="6753"/>
                </a:lnTo>
                <a:lnTo>
                  <a:pt x="14341" y="7350"/>
                </a:lnTo>
                <a:lnTo>
                  <a:pt x="13146" y="7948"/>
                </a:lnTo>
                <a:lnTo>
                  <a:pt x="10816" y="8964"/>
                </a:lnTo>
                <a:lnTo>
                  <a:pt x="8485" y="10099"/>
                </a:lnTo>
                <a:lnTo>
                  <a:pt x="7410" y="10637"/>
                </a:lnTo>
                <a:lnTo>
                  <a:pt x="6274" y="11294"/>
                </a:lnTo>
                <a:lnTo>
                  <a:pt x="5259" y="12011"/>
                </a:lnTo>
                <a:lnTo>
                  <a:pt x="4243" y="12788"/>
                </a:lnTo>
                <a:lnTo>
                  <a:pt x="3287" y="13625"/>
                </a:lnTo>
                <a:lnTo>
                  <a:pt x="2450" y="14581"/>
                </a:lnTo>
                <a:lnTo>
                  <a:pt x="2032" y="15059"/>
                </a:lnTo>
                <a:lnTo>
                  <a:pt x="1733" y="15596"/>
                </a:lnTo>
                <a:lnTo>
                  <a:pt x="1374" y="16134"/>
                </a:lnTo>
                <a:lnTo>
                  <a:pt x="1076" y="16732"/>
                </a:lnTo>
                <a:lnTo>
                  <a:pt x="837" y="17329"/>
                </a:lnTo>
                <a:lnTo>
                  <a:pt x="598" y="17927"/>
                </a:lnTo>
                <a:lnTo>
                  <a:pt x="418" y="18524"/>
                </a:lnTo>
                <a:lnTo>
                  <a:pt x="239" y="19182"/>
                </a:lnTo>
                <a:lnTo>
                  <a:pt x="120" y="19839"/>
                </a:lnTo>
                <a:lnTo>
                  <a:pt x="60" y="20496"/>
                </a:lnTo>
                <a:lnTo>
                  <a:pt x="0" y="21154"/>
                </a:lnTo>
                <a:lnTo>
                  <a:pt x="0" y="21751"/>
                </a:lnTo>
                <a:lnTo>
                  <a:pt x="0" y="22409"/>
                </a:lnTo>
                <a:lnTo>
                  <a:pt x="120" y="23006"/>
                </a:lnTo>
                <a:lnTo>
                  <a:pt x="239" y="23663"/>
                </a:lnTo>
                <a:lnTo>
                  <a:pt x="418" y="24261"/>
                </a:lnTo>
                <a:lnTo>
                  <a:pt x="956" y="25456"/>
                </a:lnTo>
                <a:lnTo>
                  <a:pt x="1554" y="26651"/>
                </a:lnTo>
                <a:lnTo>
                  <a:pt x="2331" y="27846"/>
                </a:lnTo>
                <a:lnTo>
                  <a:pt x="3167" y="29041"/>
                </a:lnTo>
                <a:lnTo>
                  <a:pt x="4063" y="30177"/>
                </a:lnTo>
                <a:lnTo>
                  <a:pt x="5020" y="31193"/>
                </a:lnTo>
                <a:lnTo>
                  <a:pt x="6035" y="32089"/>
                </a:lnTo>
                <a:lnTo>
                  <a:pt x="7051" y="32925"/>
                </a:lnTo>
                <a:lnTo>
                  <a:pt x="7589" y="33284"/>
                </a:lnTo>
                <a:lnTo>
                  <a:pt x="8187" y="33642"/>
                </a:lnTo>
                <a:lnTo>
                  <a:pt x="8784" y="33941"/>
                </a:lnTo>
                <a:lnTo>
                  <a:pt x="9322" y="34180"/>
                </a:lnTo>
                <a:lnTo>
                  <a:pt x="10517" y="34599"/>
                </a:lnTo>
                <a:lnTo>
                  <a:pt x="11712" y="34897"/>
                </a:lnTo>
                <a:lnTo>
                  <a:pt x="12907" y="35017"/>
                </a:lnTo>
                <a:lnTo>
                  <a:pt x="14162" y="35077"/>
                </a:lnTo>
                <a:lnTo>
                  <a:pt x="15357" y="34957"/>
                </a:lnTo>
                <a:lnTo>
                  <a:pt x="16552" y="34718"/>
                </a:lnTo>
                <a:lnTo>
                  <a:pt x="17688" y="34419"/>
                </a:lnTo>
                <a:lnTo>
                  <a:pt x="18823" y="33941"/>
                </a:lnTo>
                <a:lnTo>
                  <a:pt x="19958" y="33403"/>
                </a:lnTo>
                <a:lnTo>
                  <a:pt x="21034" y="32746"/>
                </a:lnTo>
                <a:lnTo>
                  <a:pt x="22050" y="32029"/>
                </a:lnTo>
                <a:lnTo>
                  <a:pt x="23006" y="31193"/>
                </a:lnTo>
                <a:lnTo>
                  <a:pt x="23902" y="30296"/>
                </a:lnTo>
                <a:lnTo>
                  <a:pt x="24679" y="29280"/>
                </a:lnTo>
                <a:lnTo>
                  <a:pt x="25575" y="28085"/>
                </a:lnTo>
                <a:lnTo>
                  <a:pt x="26292" y="26830"/>
                </a:lnTo>
                <a:lnTo>
                  <a:pt x="26890" y="25516"/>
                </a:lnTo>
                <a:lnTo>
                  <a:pt x="27428" y="24141"/>
                </a:lnTo>
                <a:lnTo>
                  <a:pt x="27846" y="22767"/>
                </a:lnTo>
                <a:lnTo>
                  <a:pt x="28264" y="21393"/>
                </a:lnTo>
                <a:lnTo>
                  <a:pt x="28922" y="18524"/>
                </a:lnTo>
                <a:lnTo>
                  <a:pt x="29280" y="17031"/>
                </a:lnTo>
                <a:lnTo>
                  <a:pt x="29699" y="15537"/>
                </a:lnTo>
                <a:lnTo>
                  <a:pt x="30117" y="14043"/>
                </a:lnTo>
                <a:lnTo>
                  <a:pt x="30655" y="12609"/>
                </a:lnTo>
                <a:lnTo>
                  <a:pt x="31252" y="11055"/>
                </a:lnTo>
                <a:lnTo>
                  <a:pt x="31551" y="10218"/>
                </a:lnTo>
                <a:lnTo>
                  <a:pt x="31790" y="9442"/>
                </a:lnTo>
                <a:lnTo>
                  <a:pt x="31969" y="8605"/>
                </a:lnTo>
                <a:lnTo>
                  <a:pt x="32089" y="7768"/>
                </a:lnTo>
                <a:lnTo>
                  <a:pt x="32148" y="6932"/>
                </a:lnTo>
                <a:lnTo>
                  <a:pt x="32089" y="6036"/>
                </a:lnTo>
                <a:lnTo>
                  <a:pt x="31969" y="5438"/>
                </a:lnTo>
                <a:lnTo>
                  <a:pt x="31790" y="4900"/>
                </a:lnTo>
                <a:lnTo>
                  <a:pt x="31611" y="4362"/>
                </a:lnTo>
                <a:lnTo>
                  <a:pt x="31372" y="3884"/>
                </a:lnTo>
                <a:lnTo>
                  <a:pt x="31073" y="3406"/>
                </a:lnTo>
                <a:lnTo>
                  <a:pt x="30714" y="2928"/>
                </a:lnTo>
                <a:lnTo>
                  <a:pt x="30296" y="2510"/>
                </a:lnTo>
                <a:lnTo>
                  <a:pt x="29878" y="2092"/>
                </a:lnTo>
                <a:lnTo>
                  <a:pt x="29101" y="1315"/>
                </a:lnTo>
                <a:lnTo>
                  <a:pt x="28742" y="956"/>
                </a:lnTo>
                <a:lnTo>
                  <a:pt x="28324" y="658"/>
                </a:lnTo>
                <a:lnTo>
                  <a:pt x="27846" y="359"/>
                </a:lnTo>
                <a:lnTo>
                  <a:pt x="27368" y="180"/>
                </a:lnTo>
                <a:lnTo>
                  <a:pt x="26830" y="0"/>
                </a:lnTo>
                <a:close/>
              </a:path>
            </a:pathLst>
          </a:custGeom>
          <a:solidFill>
            <a:srgbClr val="140E4F">
              <a:alpha val="57309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7A7D99"/>
              </a:solidFill>
            </a:endParaRPr>
          </a:p>
        </p:txBody>
      </p:sp>
      <p:sp>
        <p:nvSpPr>
          <p:cNvPr id="46" name="Google Shape;46;p2"/>
          <p:cNvSpPr/>
          <p:nvPr/>
        </p:nvSpPr>
        <p:spPr>
          <a:xfrm rot="-3835551">
            <a:off x="6805178" y="5184299"/>
            <a:ext cx="1381909" cy="804500"/>
          </a:xfrm>
          <a:custGeom>
            <a:avLst/>
            <a:gdLst/>
            <a:ahLst/>
            <a:cxnLst/>
            <a:rect l="l" t="t" r="r" b="b"/>
            <a:pathLst>
              <a:path w="38185" h="22230" extrusionOk="0">
                <a:moveTo>
                  <a:pt x="19481" y="6633"/>
                </a:moveTo>
                <a:lnTo>
                  <a:pt x="19003" y="6693"/>
                </a:lnTo>
                <a:lnTo>
                  <a:pt x="18465" y="6813"/>
                </a:lnTo>
                <a:lnTo>
                  <a:pt x="17808" y="7052"/>
                </a:lnTo>
                <a:lnTo>
                  <a:pt x="17509" y="7231"/>
                </a:lnTo>
                <a:lnTo>
                  <a:pt x="17270" y="7410"/>
                </a:lnTo>
                <a:lnTo>
                  <a:pt x="17151" y="7649"/>
                </a:lnTo>
                <a:lnTo>
                  <a:pt x="17151" y="7709"/>
                </a:lnTo>
                <a:lnTo>
                  <a:pt x="17151" y="7829"/>
                </a:lnTo>
                <a:lnTo>
                  <a:pt x="17330" y="8187"/>
                </a:lnTo>
                <a:lnTo>
                  <a:pt x="17569" y="8486"/>
                </a:lnTo>
                <a:lnTo>
                  <a:pt x="17868" y="8665"/>
                </a:lnTo>
                <a:lnTo>
                  <a:pt x="18226" y="8844"/>
                </a:lnTo>
                <a:lnTo>
                  <a:pt x="18645" y="8904"/>
                </a:lnTo>
                <a:lnTo>
                  <a:pt x="19123" y="8964"/>
                </a:lnTo>
                <a:lnTo>
                  <a:pt x="19601" y="8964"/>
                </a:lnTo>
                <a:lnTo>
                  <a:pt x="20079" y="8904"/>
                </a:lnTo>
                <a:lnTo>
                  <a:pt x="20975" y="8785"/>
                </a:lnTo>
                <a:lnTo>
                  <a:pt x="21752" y="8546"/>
                </a:lnTo>
                <a:lnTo>
                  <a:pt x="22051" y="8366"/>
                </a:lnTo>
                <a:lnTo>
                  <a:pt x="22230" y="8247"/>
                </a:lnTo>
                <a:lnTo>
                  <a:pt x="22349" y="8127"/>
                </a:lnTo>
                <a:lnTo>
                  <a:pt x="22290" y="7948"/>
                </a:lnTo>
                <a:lnTo>
                  <a:pt x="22409" y="8008"/>
                </a:lnTo>
                <a:lnTo>
                  <a:pt x="22529" y="7948"/>
                </a:lnTo>
                <a:lnTo>
                  <a:pt x="22708" y="7888"/>
                </a:lnTo>
                <a:lnTo>
                  <a:pt x="22768" y="7769"/>
                </a:lnTo>
                <a:lnTo>
                  <a:pt x="22768" y="7709"/>
                </a:lnTo>
                <a:lnTo>
                  <a:pt x="22768" y="7590"/>
                </a:lnTo>
                <a:lnTo>
                  <a:pt x="22708" y="7470"/>
                </a:lnTo>
                <a:lnTo>
                  <a:pt x="22290" y="7231"/>
                </a:lnTo>
                <a:lnTo>
                  <a:pt x="21871" y="6992"/>
                </a:lnTo>
                <a:lnTo>
                  <a:pt x="21393" y="6813"/>
                </a:lnTo>
                <a:lnTo>
                  <a:pt x="20915" y="6693"/>
                </a:lnTo>
                <a:lnTo>
                  <a:pt x="20437" y="6633"/>
                </a:lnTo>
                <a:close/>
                <a:moveTo>
                  <a:pt x="36452" y="1136"/>
                </a:moveTo>
                <a:lnTo>
                  <a:pt x="36033" y="1255"/>
                </a:lnTo>
                <a:lnTo>
                  <a:pt x="35555" y="1375"/>
                </a:lnTo>
                <a:lnTo>
                  <a:pt x="31253" y="2331"/>
                </a:lnTo>
                <a:lnTo>
                  <a:pt x="26951" y="3287"/>
                </a:lnTo>
                <a:lnTo>
                  <a:pt x="22648" y="4124"/>
                </a:lnTo>
                <a:lnTo>
                  <a:pt x="20437" y="4482"/>
                </a:lnTo>
                <a:lnTo>
                  <a:pt x="18286" y="4781"/>
                </a:lnTo>
                <a:lnTo>
                  <a:pt x="13804" y="5319"/>
                </a:lnTo>
                <a:lnTo>
                  <a:pt x="11593" y="5498"/>
                </a:lnTo>
                <a:lnTo>
                  <a:pt x="9323" y="5677"/>
                </a:lnTo>
                <a:lnTo>
                  <a:pt x="6873" y="5797"/>
                </a:lnTo>
                <a:lnTo>
                  <a:pt x="4363" y="5916"/>
                </a:lnTo>
                <a:lnTo>
                  <a:pt x="2092" y="6096"/>
                </a:lnTo>
                <a:lnTo>
                  <a:pt x="1256" y="6275"/>
                </a:lnTo>
                <a:lnTo>
                  <a:pt x="897" y="6394"/>
                </a:lnTo>
                <a:lnTo>
                  <a:pt x="838" y="6454"/>
                </a:lnTo>
                <a:lnTo>
                  <a:pt x="957" y="6514"/>
                </a:lnTo>
                <a:lnTo>
                  <a:pt x="2033" y="6633"/>
                </a:lnTo>
                <a:lnTo>
                  <a:pt x="1853" y="6872"/>
                </a:lnTo>
                <a:lnTo>
                  <a:pt x="1794" y="7171"/>
                </a:lnTo>
                <a:lnTo>
                  <a:pt x="1794" y="7530"/>
                </a:lnTo>
                <a:lnTo>
                  <a:pt x="1794" y="7948"/>
                </a:lnTo>
                <a:lnTo>
                  <a:pt x="1913" y="8366"/>
                </a:lnTo>
                <a:lnTo>
                  <a:pt x="2033" y="8844"/>
                </a:lnTo>
                <a:lnTo>
                  <a:pt x="2391" y="9741"/>
                </a:lnTo>
                <a:lnTo>
                  <a:pt x="2869" y="10697"/>
                </a:lnTo>
                <a:lnTo>
                  <a:pt x="3288" y="11533"/>
                </a:lnTo>
                <a:lnTo>
                  <a:pt x="4064" y="12728"/>
                </a:lnTo>
                <a:lnTo>
                  <a:pt x="4602" y="13386"/>
                </a:lnTo>
                <a:lnTo>
                  <a:pt x="5140" y="14043"/>
                </a:lnTo>
                <a:lnTo>
                  <a:pt x="5737" y="14700"/>
                </a:lnTo>
                <a:lnTo>
                  <a:pt x="6395" y="15298"/>
                </a:lnTo>
                <a:lnTo>
                  <a:pt x="7112" y="15836"/>
                </a:lnTo>
                <a:lnTo>
                  <a:pt x="7769" y="16374"/>
                </a:lnTo>
                <a:lnTo>
                  <a:pt x="8546" y="16852"/>
                </a:lnTo>
                <a:lnTo>
                  <a:pt x="9323" y="17270"/>
                </a:lnTo>
                <a:lnTo>
                  <a:pt x="10996" y="18106"/>
                </a:lnTo>
                <a:lnTo>
                  <a:pt x="12729" y="18823"/>
                </a:lnTo>
                <a:lnTo>
                  <a:pt x="14581" y="19421"/>
                </a:lnTo>
                <a:lnTo>
                  <a:pt x="16374" y="19899"/>
                </a:lnTo>
                <a:lnTo>
                  <a:pt x="17390" y="20078"/>
                </a:lnTo>
                <a:lnTo>
                  <a:pt x="18406" y="20138"/>
                </a:lnTo>
                <a:lnTo>
                  <a:pt x="19421" y="20198"/>
                </a:lnTo>
                <a:lnTo>
                  <a:pt x="20437" y="20258"/>
                </a:lnTo>
                <a:lnTo>
                  <a:pt x="21035" y="20138"/>
                </a:lnTo>
                <a:lnTo>
                  <a:pt x="21931" y="20019"/>
                </a:lnTo>
                <a:lnTo>
                  <a:pt x="23186" y="19780"/>
                </a:lnTo>
                <a:lnTo>
                  <a:pt x="22827" y="19600"/>
                </a:lnTo>
                <a:lnTo>
                  <a:pt x="22469" y="19541"/>
                </a:lnTo>
                <a:lnTo>
                  <a:pt x="22051" y="19481"/>
                </a:lnTo>
                <a:lnTo>
                  <a:pt x="21632" y="19481"/>
                </a:lnTo>
                <a:lnTo>
                  <a:pt x="20856" y="19600"/>
                </a:lnTo>
                <a:lnTo>
                  <a:pt x="20079" y="19660"/>
                </a:lnTo>
                <a:lnTo>
                  <a:pt x="19123" y="19600"/>
                </a:lnTo>
                <a:lnTo>
                  <a:pt x="18226" y="19541"/>
                </a:lnTo>
                <a:lnTo>
                  <a:pt x="17330" y="19421"/>
                </a:lnTo>
                <a:lnTo>
                  <a:pt x="16434" y="19242"/>
                </a:lnTo>
                <a:lnTo>
                  <a:pt x="14522" y="18764"/>
                </a:lnTo>
                <a:lnTo>
                  <a:pt x="13565" y="18465"/>
                </a:lnTo>
                <a:lnTo>
                  <a:pt x="12669" y="18166"/>
                </a:lnTo>
                <a:lnTo>
                  <a:pt x="11713" y="17748"/>
                </a:lnTo>
                <a:lnTo>
                  <a:pt x="10817" y="17389"/>
                </a:lnTo>
                <a:lnTo>
                  <a:pt x="9920" y="16911"/>
                </a:lnTo>
                <a:lnTo>
                  <a:pt x="9084" y="16493"/>
                </a:lnTo>
                <a:lnTo>
                  <a:pt x="8426" y="16075"/>
                </a:lnTo>
                <a:lnTo>
                  <a:pt x="7769" y="15597"/>
                </a:lnTo>
                <a:lnTo>
                  <a:pt x="7112" y="15119"/>
                </a:lnTo>
                <a:lnTo>
                  <a:pt x="6574" y="14581"/>
                </a:lnTo>
                <a:lnTo>
                  <a:pt x="5976" y="13983"/>
                </a:lnTo>
                <a:lnTo>
                  <a:pt x="5498" y="13446"/>
                </a:lnTo>
                <a:lnTo>
                  <a:pt x="4961" y="12788"/>
                </a:lnTo>
                <a:lnTo>
                  <a:pt x="4542" y="12131"/>
                </a:lnTo>
                <a:lnTo>
                  <a:pt x="4184" y="11533"/>
                </a:lnTo>
                <a:lnTo>
                  <a:pt x="3825" y="10876"/>
                </a:lnTo>
                <a:lnTo>
                  <a:pt x="3527" y="10278"/>
                </a:lnTo>
                <a:lnTo>
                  <a:pt x="3288" y="9621"/>
                </a:lnTo>
                <a:lnTo>
                  <a:pt x="3048" y="8844"/>
                </a:lnTo>
                <a:lnTo>
                  <a:pt x="2929" y="8068"/>
                </a:lnTo>
                <a:lnTo>
                  <a:pt x="2750" y="7350"/>
                </a:lnTo>
                <a:lnTo>
                  <a:pt x="2630" y="6992"/>
                </a:lnTo>
                <a:lnTo>
                  <a:pt x="2511" y="6633"/>
                </a:lnTo>
                <a:lnTo>
                  <a:pt x="4483" y="6633"/>
                </a:lnTo>
                <a:lnTo>
                  <a:pt x="6514" y="6454"/>
                </a:lnTo>
                <a:lnTo>
                  <a:pt x="7530" y="6335"/>
                </a:lnTo>
                <a:lnTo>
                  <a:pt x="8546" y="6275"/>
                </a:lnTo>
                <a:lnTo>
                  <a:pt x="9502" y="6275"/>
                </a:lnTo>
                <a:lnTo>
                  <a:pt x="10458" y="6394"/>
                </a:lnTo>
                <a:lnTo>
                  <a:pt x="10996" y="6454"/>
                </a:lnTo>
                <a:lnTo>
                  <a:pt x="11115" y="6454"/>
                </a:lnTo>
                <a:lnTo>
                  <a:pt x="11235" y="6514"/>
                </a:lnTo>
                <a:lnTo>
                  <a:pt x="11354" y="6753"/>
                </a:lnTo>
                <a:lnTo>
                  <a:pt x="11593" y="7291"/>
                </a:lnTo>
                <a:lnTo>
                  <a:pt x="11773" y="7530"/>
                </a:lnTo>
                <a:lnTo>
                  <a:pt x="12012" y="7769"/>
                </a:lnTo>
                <a:lnTo>
                  <a:pt x="12490" y="8187"/>
                </a:lnTo>
                <a:lnTo>
                  <a:pt x="13147" y="8665"/>
                </a:lnTo>
                <a:lnTo>
                  <a:pt x="13864" y="9024"/>
                </a:lnTo>
                <a:lnTo>
                  <a:pt x="15358" y="9681"/>
                </a:lnTo>
                <a:lnTo>
                  <a:pt x="16135" y="9980"/>
                </a:lnTo>
                <a:lnTo>
                  <a:pt x="16912" y="10278"/>
                </a:lnTo>
                <a:lnTo>
                  <a:pt x="17689" y="10518"/>
                </a:lnTo>
                <a:lnTo>
                  <a:pt x="18465" y="10697"/>
                </a:lnTo>
                <a:lnTo>
                  <a:pt x="19302" y="10876"/>
                </a:lnTo>
                <a:lnTo>
                  <a:pt x="20079" y="10936"/>
                </a:lnTo>
                <a:lnTo>
                  <a:pt x="20856" y="10996"/>
                </a:lnTo>
                <a:lnTo>
                  <a:pt x="21632" y="10936"/>
                </a:lnTo>
                <a:lnTo>
                  <a:pt x="22409" y="10816"/>
                </a:lnTo>
                <a:lnTo>
                  <a:pt x="23126" y="10637"/>
                </a:lnTo>
                <a:lnTo>
                  <a:pt x="23843" y="10398"/>
                </a:lnTo>
                <a:lnTo>
                  <a:pt x="24501" y="10039"/>
                </a:lnTo>
                <a:lnTo>
                  <a:pt x="25158" y="9621"/>
                </a:lnTo>
                <a:lnTo>
                  <a:pt x="25815" y="9083"/>
                </a:lnTo>
                <a:lnTo>
                  <a:pt x="26413" y="8486"/>
                </a:lnTo>
                <a:lnTo>
                  <a:pt x="26951" y="7769"/>
                </a:lnTo>
                <a:lnTo>
                  <a:pt x="27309" y="7171"/>
                </a:lnTo>
                <a:lnTo>
                  <a:pt x="27727" y="6454"/>
                </a:lnTo>
                <a:lnTo>
                  <a:pt x="28026" y="5737"/>
                </a:lnTo>
                <a:lnTo>
                  <a:pt x="28146" y="5379"/>
                </a:lnTo>
                <a:lnTo>
                  <a:pt x="28205" y="5080"/>
                </a:lnTo>
                <a:lnTo>
                  <a:pt x="28205" y="4482"/>
                </a:lnTo>
                <a:lnTo>
                  <a:pt x="28205" y="4363"/>
                </a:lnTo>
                <a:lnTo>
                  <a:pt x="28146" y="4303"/>
                </a:lnTo>
                <a:lnTo>
                  <a:pt x="28086" y="4363"/>
                </a:lnTo>
                <a:lnTo>
                  <a:pt x="27966" y="4482"/>
                </a:lnTo>
                <a:lnTo>
                  <a:pt x="27668" y="4960"/>
                </a:lnTo>
                <a:lnTo>
                  <a:pt x="26831" y="6514"/>
                </a:lnTo>
                <a:lnTo>
                  <a:pt x="26413" y="7231"/>
                </a:lnTo>
                <a:lnTo>
                  <a:pt x="25995" y="7888"/>
                </a:lnTo>
                <a:lnTo>
                  <a:pt x="25516" y="8546"/>
                </a:lnTo>
                <a:lnTo>
                  <a:pt x="24919" y="9143"/>
                </a:lnTo>
                <a:lnTo>
                  <a:pt x="24620" y="9382"/>
                </a:lnTo>
                <a:lnTo>
                  <a:pt x="24262" y="9621"/>
                </a:lnTo>
                <a:lnTo>
                  <a:pt x="23843" y="9800"/>
                </a:lnTo>
                <a:lnTo>
                  <a:pt x="23425" y="10039"/>
                </a:lnTo>
                <a:lnTo>
                  <a:pt x="22588" y="10278"/>
                </a:lnTo>
                <a:lnTo>
                  <a:pt x="21692" y="10398"/>
                </a:lnTo>
                <a:lnTo>
                  <a:pt x="20856" y="10458"/>
                </a:lnTo>
                <a:lnTo>
                  <a:pt x="19959" y="10398"/>
                </a:lnTo>
                <a:lnTo>
                  <a:pt x="19123" y="10278"/>
                </a:lnTo>
                <a:lnTo>
                  <a:pt x="18226" y="10099"/>
                </a:lnTo>
                <a:lnTo>
                  <a:pt x="17390" y="9800"/>
                </a:lnTo>
                <a:lnTo>
                  <a:pt x="16553" y="9561"/>
                </a:lnTo>
                <a:lnTo>
                  <a:pt x="15179" y="9024"/>
                </a:lnTo>
                <a:lnTo>
                  <a:pt x="14402" y="8725"/>
                </a:lnTo>
                <a:lnTo>
                  <a:pt x="13685" y="8366"/>
                </a:lnTo>
                <a:lnTo>
                  <a:pt x="12968" y="8008"/>
                </a:lnTo>
                <a:lnTo>
                  <a:pt x="12370" y="7530"/>
                </a:lnTo>
                <a:lnTo>
                  <a:pt x="12131" y="7231"/>
                </a:lnTo>
                <a:lnTo>
                  <a:pt x="11892" y="6932"/>
                </a:lnTo>
                <a:lnTo>
                  <a:pt x="11713" y="6633"/>
                </a:lnTo>
                <a:lnTo>
                  <a:pt x="11534" y="6275"/>
                </a:lnTo>
                <a:lnTo>
                  <a:pt x="14641" y="6036"/>
                </a:lnTo>
                <a:lnTo>
                  <a:pt x="17748" y="5737"/>
                </a:lnTo>
                <a:lnTo>
                  <a:pt x="20856" y="5379"/>
                </a:lnTo>
                <a:lnTo>
                  <a:pt x="24023" y="4901"/>
                </a:lnTo>
                <a:lnTo>
                  <a:pt x="27130" y="4363"/>
                </a:lnTo>
                <a:lnTo>
                  <a:pt x="30237" y="3705"/>
                </a:lnTo>
                <a:lnTo>
                  <a:pt x="31791" y="3347"/>
                </a:lnTo>
                <a:lnTo>
                  <a:pt x="33285" y="2929"/>
                </a:lnTo>
                <a:lnTo>
                  <a:pt x="34779" y="2510"/>
                </a:lnTo>
                <a:lnTo>
                  <a:pt x="36213" y="2032"/>
                </a:lnTo>
                <a:lnTo>
                  <a:pt x="36213" y="3526"/>
                </a:lnTo>
                <a:lnTo>
                  <a:pt x="36153" y="5140"/>
                </a:lnTo>
                <a:lnTo>
                  <a:pt x="36033" y="6693"/>
                </a:lnTo>
                <a:lnTo>
                  <a:pt x="35794" y="8187"/>
                </a:lnTo>
                <a:lnTo>
                  <a:pt x="35615" y="8964"/>
                </a:lnTo>
                <a:lnTo>
                  <a:pt x="35436" y="9741"/>
                </a:lnTo>
                <a:lnTo>
                  <a:pt x="35197" y="10458"/>
                </a:lnTo>
                <a:lnTo>
                  <a:pt x="34898" y="11175"/>
                </a:lnTo>
                <a:lnTo>
                  <a:pt x="34540" y="11832"/>
                </a:lnTo>
                <a:lnTo>
                  <a:pt x="34181" y="12549"/>
                </a:lnTo>
                <a:lnTo>
                  <a:pt x="33703" y="13147"/>
                </a:lnTo>
                <a:lnTo>
                  <a:pt x="33225" y="13804"/>
                </a:lnTo>
                <a:lnTo>
                  <a:pt x="32747" y="14342"/>
                </a:lnTo>
                <a:lnTo>
                  <a:pt x="32209" y="14880"/>
                </a:lnTo>
                <a:lnTo>
                  <a:pt x="31014" y="15836"/>
                </a:lnTo>
                <a:lnTo>
                  <a:pt x="29819" y="16732"/>
                </a:lnTo>
                <a:lnTo>
                  <a:pt x="28564" y="17569"/>
                </a:lnTo>
                <a:lnTo>
                  <a:pt x="27249" y="18405"/>
                </a:lnTo>
                <a:lnTo>
                  <a:pt x="26532" y="18764"/>
                </a:lnTo>
                <a:lnTo>
                  <a:pt x="25815" y="19063"/>
                </a:lnTo>
                <a:lnTo>
                  <a:pt x="24501" y="19720"/>
                </a:lnTo>
                <a:lnTo>
                  <a:pt x="23664" y="20019"/>
                </a:lnTo>
                <a:lnTo>
                  <a:pt x="23365" y="20138"/>
                </a:lnTo>
                <a:lnTo>
                  <a:pt x="23186" y="20138"/>
                </a:lnTo>
                <a:lnTo>
                  <a:pt x="23664" y="20198"/>
                </a:lnTo>
                <a:lnTo>
                  <a:pt x="24142" y="20198"/>
                </a:lnTo>
                <a:lnTo>
                  <a:pt x="24560" y="20138"/>
                </a:lnTo>
                <a:lnTo>
                  <a:pt x="25038" y="20019"/>
                </a:lnTo>
                <a:lnTo>
                  <a:pt x="25935" y="19720"/>
                </a:lnTo>
                <a:lnTo>
                  <a:pt x="26831" y="19302"/>
                </a:lnTo>
                <a:lnTo>
                  <a:pt x="27727" y="18823"/>
                </a:lnTo>
                <a:lnTo>
                  <a:pt x="28504" y="18226"/>
                </a:lnTo>
                <a:lnTo>
                  <a:pt x="30058" y="17150"/>
                </a:lnTo>
                <a:lnTo>
                  <a:pt x="31552" y="16015"/>
                </a:lnTo>
                <a:lnTo>
                  <a:pt x="32269" y="15417"/>
                </a:lnTo>
                <a:lnTo>
                  <a:pt x="32926" y="14820"/>
                </a:lnTo>
                <a:lnTo>
                  <a:pt x="33583" y="14103"/>
                </a:lnTo>
                <a:lnTo>
                  <a:pt x="34181" y="13386"/>
                </a:lnTo>
                <a:lnTo>
                  <a:pt x="34659" y="12609"/>
                </a:lnTo>
                <a:lnTo>
                  <a:pt x="35137" y="11772"/>
                </a:lnTo>
                <a:lnTo>
                  <a:pt x="35496" y="10936"/>
                </a:lnTo>
                <a:lnTo>
                  <a:pt x="35854" y="9980"/>
                </a:lnTo>
                <a:lnTo>
                  <a:pt x="36093" y="9083"/>
                </a:lnTo>
                <a:lnTo>
                  <a:pt x="36272" y="8127"/>
                </a:lnTo>
                <a:lnTo>
                  <a:pt x="36452" y="7171"/>
                </a:lnTo>
                <a:lnTo>
                  <a:pt x="36571" y="6215"/>
                </a:lnTo>
                <a:lnTo>
                  <a:pt x="36691" y="4303"/>
                </a:lnTo>
                <a:lnTo>
                  <a:pt x="36631" y="3347"/>
                </a:lnTo>
                <a:lnTo>
                  <a:pt x="36631" y="2929"/>
                </a:lnTo>
                <a:lnTo>
                  <a:pt x="36691" y="2451"/>
                </a:lnTo>
                <a:lnTo>
                  <a:pt x="36870" y="1913"/>
                </a:lnTo>
                <a:lnTo>
                  <a:pt x="36990" y="1614"/>
                </a:lnTo>
                <a:lnTo>
                  <a:pt x="37049" y="1554"/>
                </a:lnTo>
                <a:lnTo>
                  <a:pt x="36990" y="1315"/>
                </a:lnTo>
                <a:lnTo>
                  <a:pt x="36810" y="1196"/>
                </a:lnTo>
                <a:lnTo>
                  <a:pt x="36631" y="1136"/>
                </a:lnTo>
                <a:close/>
                <a:moveTo>
                  <a:pt x="37587" y="1"/>
                </a:moveTo>
                <a:lnTo>
                  <a:pt x="37408" y="60"/>
                </a:lnTo>
                <a:lnTo>
                  <a:pt x="37288" y="120"/>
                </a:lnTo>
                <a:lnTo>
                  <a:pt x="37169" y="240"/>
                </a:lnTo>
                <a:lnTo>
                  <a:pt x="37109" y="359"/>
                </a:lnTo>
                <a:lnTo>
                  <a:pt x="37109" y="718"/>
                </a:lnTo>
                <a:lnTo>
                  <a:pt x="37229" y="1255"/>
                </a:lnTo>
                <a:lnTo>
                  <a:pt x="37348" y="2690"/>
                </a:lnTo>
                <a:lnTo>
                  <a:pt x="37408" y="3347"/>
                </a:lnTo>
                <a:lnTo>
                  <a:pt x="37468" y="4064"/>
                </a:lnTo>
                <a:lnTo>
                  <a:pt x="37408" y="4960"/>
                </a:lnTo>
                <a:lnTo>
                  <a:pt x="37408" y="5797"/>
                </a:lnTo>
                <a:lnTo>
                  <a:pt x="37288" y="6693"/>
                </a:lnTo>
                <a:lnTo>
                  <a:pt x="37169" y="7530"/>
                </a:lnTo>
                <a:lnTo>
                  <a:pt x="36990" y="8426"/>
                </a:lnTo>
                <a:lnTo>
                  <a:pt x="36810" y="9263"/>
                </a:lnTo>
                <a:lnTo>
                  <a:pt x="36571" y="10099"/>
                </a:lnTo>
                <a:lnTo>
                  <a:pt x="36272" y="10936"/>
                </a:lnTo>
                <a:lnTo>
                  <a:pt x="35675" y="12250"/>
                </a:lnTo>
                <a:lnTo>
                  <a:pt x="34958" y="13505"/>
                </a:lnTo>
                <a:lnTo>
                  <a:pt x="34121" y="14760"/>
                </a:lnTo>
                <a:lnTo>
                  <a:pt x="33165" y="15836"/>
                </a:lnTo>
                <a:lnTo>
                  <a:pt x="32149" y="16911"/>
                </a:lnTo>
                <a:lnTo>
                  <a:pt x="31014" y="17867"/>
                </a:lnTo>
                <a:lnTo>
                  <a:pt x="29819" y="18704"/>
                </a:lnTo>
                <a:lnTo>
                  <a:pt x="28564" y="19421"/>
                </a:lnTo>
                <a:lnTo>
                  <a:pt x="27309" y="19959"/>
                </a:lnTo>
                <a:lnTo>
                  <a:pt x="25995" y="20437"/>
                </a:lnTo>
                <a:lnTo>
                  <a:pt x="24680" y="20795"/>
                </a:lnTo>
                <a:lnTo>
                  <a:pt x="23365" y="21034"/>
                </a:lnTo>
                <a:lnTo>
                  <a:pt x="21991" y="21214"/>
                </a:lnTo>
                <a:lnTo>
                  <a:pt x="20617" y="21273"/>
                </a:lnTo>
                <a:lnTo>
                  <a:pt x="19242" y="21273"/>
                </a:lnTo>
                <a:lnTo>
                  <a:pt x="17808" y="21154"/>
                </a:lnTo>
                <a:lnTo>
                  <a:pt x="16434" y="20975"/>
                </a:lnTo>
                <a:lnTo>
                  <a:pt x="15119" y="20676"/>
                </a:lnTo>
                <a:lnTo>
                  <a:pt x="13745" y="20317"/>
                </a:lnTo>
                <a:lnTo>
                  <a:pt x="12430" y="19839"/>
                </a:lnTo>
                <a:lnTo>
                  <a:pt x="11175" y="19361"/>
                </a:lnTo>
                <a:lnTo>
                  <a:pt x="9920" y="18764"/>
                </a:lnTo>
                <a:lnTo>
                  <a:pt x="8785" y="18047"/>
                </a:lnTo>
                <a:lnTo>
                  <a:pt x="7650" y="17330"/>
                </a:lnTo>
                <a:lnTo>
                  <a:pt x="6514" y="16433"/>
                </a:lnTo>
                <a:lnTo>
                  <a:pt x="5439" y="15477"/>
                </a:lnTo>
                <a:lnTo>
                  <a:pt x="4483" y="14402"/>
                </a:lnTo>
                <a:lnTo>
                  <a:pt x="3646" y="13266"/>
                </a:lnTo>
                <a:lnTo>
                  <a:pt x="2869" y="12071"/>
                </a:lnTo>
                <a:lnTo>
                  <a:pt x="2212" y="10816"/>
                </a:lnTo>
                <a:lnTo>
                  <a:pt x="1674" y="9502"/>
                </a:lnTo>
                <a:lnTo>
                  <a:pt x="1136" y="8187"/>
                </a:lnTo>
                <a:lnTo>
                  <a:pt x="838" y="6813"/>
                </a:lnTo>
                <a:lnTo>
                  <a:pt x="599" y="5976"/>
                </a:lnTo>
                <a:lnTo>
                  <a:pt x="479" y="5737"/>
                </a:lnTo>
                <a:lnTo>
                  <a:pt x="359" y="5618"/>
                </a:lnTo>
                <a:lnTo>
                  <a:pt x="180" y="5677"/>
                </a:lnTo>
                <a:lnTo>
                  <a:pt x="120" y="5797"/>
                </a:lnTo>
                <a:lnTo>
                  <a:pt x="61" y="6036"/>
                </a:lnTo>
                <a:lnTo>
                  <a:pt x="1" y="6275"/>
                </a:lnTo>
                <a:lnTo>
                  <a:pt x="61" y="6813"/>
                </a:lnTo>
                <a:lnTo>
                  <a:pt x="120" y="7231"/>
                </a:lnTo>
                <a:lnTo>
                  <a:pt x="240" y="8068"/>
                </a:lnTo>
                <a:lnTo>
                  <a:pt x="419" y="8844"/>
                </a:lnTo>
                <a:lnTo>
                  <a:pt x="658" y="9681"/>
                </a:lnTo>
                <a:lnTo>
                  <a:pt x="957" y="10458"/>
                </a:lnTo>
                <a:lnTo>
                  <a:pt x="1316" y="11175"/>
                </a:lnTo>
                <a:lnTo>
                  <a:pt x="1674" y="11952"/>
                </a:lnTo>
                <a:lnTo>
                  <a:pt x="2092" y="12669"/>
                </a:lnTo>
                <a:lnTo>
                  <a:pt x="2570" y="13386"/>
                </a:lnTo>
                <a:lnTo>
                  <a:pt x="3467" y="14581"/>
                </a:lnTo>
                <a:lnTo>
                  <a:pt x="4483" y="15776"/>
                </a:lnTo>
                <a:lnTo>
                  <a:pt x="5618" y="16852"/>
                </a:lnTo>
                <a:lnTo>
                  <a:pt x="6813" y="17808"/>
                </a:lnTo>
                <a:lnTo>
                  <a:pt x="8068" y="18704"/>
                </a:lnTo>
                <a:lnTo>
                  <a:pt x="9442" y="19481"/>
                </a:lnTo>
                <a:lnTo>
                  <a:pt x="10817" y="20198"/>
                </a:lnTo>
                <a:lnTo>
                  <a:pt x="12311" y="20795"/>
                </a:lnTo>
                <a:lnTo>
                  <a:pt x="13804" y="21273"/>
                </a:lnTo>
                <a:lnTo>
                  <a:pt x="15298" y="21692"/>
                </a:lnTo>
                <a:lnTo>
                  <a:pt x="16852" y="21991"/>
                </a:lnTo>
                <a:lnTo>
                  <a:pt x="18406" y="22170"/>
                </a:lnTo>
                <a:lnTo>
                  <a:pt x="19959" y="22230"/>
                </a:lnTo>
                <a:lnTo>
                  <a:pt x="21513" y="22170"/>
                </a:lnTo>
                <a:lnTo>
                  <a:pt x="23067" y="22050"/>
                </a:lnTo>
                <a:lnTo>
                  <a:pt x="24560" y="21751"/>
                </a:lnTo>
                <a:lnTo>
                  <a:pt x="25457" y="21572"/>
                </a:lnTo>
                <a:lnTo>
                  <a:pt x="26293" y="21333"/>
                </a:lnTo>
                <a:lnTo>
                  <a:pt x="27130" y="20975"/>
                </a:lnTo>
                <a:lnTo>
                  <a:pt x="27966" y="20676"/>
                </a:lnTo>
                <a:lnTo>
                  <a:pt x="28743" y="20258"/>
                </a:lnTo>
                <a:lnTo>
                  <a:pt x="29460" y="19839"/>
                </a:lnTo>
                <a:lnTo>
                  <a:pt x="30237" y="19361"/>
                </a:lnTo>
                <a:lnTo>
                  <a:pt x="30894" y="18823"/>
                </a:lnTo>
                <a:lnTo>
                  <a:pt x="31612" y="18286"/>
                </a:lnTo>
                <a:lnTo>
                  <a:pt x="32209" y="17748"/>
                </a:lnTo>
                <a:lnTo>
                  <a:pt x="32866" y="17150"/>
                </a:lnTo>
                <a:lnTo>
                  <a:pt x="33404" y="16493"/>
                </a:lnTo>
                <a:lnTo>
                  <a:pt x="34002" y="15836"/>
                </a:lnTo>
                <a:lnTo>
                  <a:pt x="34480" y="15178"/>
                </a:lnTo>
                <a:lnTo>
                  <a:pt x="35018" y="14461"/>
                </a:lnTo>
                <a:lnTo>
                  <a:pt x="35436" y="13744"/>
                </a:lnTo>
                <a:lnTo>
                  <a:pt x="35914" y="12967"/>
                </a:lnTo>
                <a:lnTo>
                  <a:pt x="36272" y="12191"/>
                </a:lnTo>
                <a:lnTo>
                  <a:pt x="36631" y="11414"/>
                </a:lnTo>
                <a:lnTo>
                  <a:pt x="36930" y="10577"/>
                </a:lnTo>
                <a:lnTo>
                  <a:pt x="37229" y="9741"/>
                </a:lnTo>
                <a:lnTo>
                  <a:pt x="37468" y="8904"/>
                </a:lnTo>
                <a:lnTo>
                  <a:pt x="37707" y="8068"/>
                </a:lnTo>
                <a:lnTo>
                  <a:pt x="37886" y="7231"/>
                </a:lnTo>
                <a:lnTo>
                  <a:pt x="38005" y="6394"/>
                </a:lnTo>
                <a:lnTo>
                  <a:pt x="38125" y="5498"/>
                </a:lnTo>
                <a:lnTo>
                  <a:pt x="38185" y="4602"/>
                </a:lnTo>
                <a:lnTo>
                  <a:pt x="38185" y="3765"/>
                </a:lnTo>
                <a:lnTo>
                  <a:pt x="38125" y="2869"/>
                </a:lnTo>
                <a:lnTo>
                  <a:pt x="38065" y="1973"/>
                </a:lnTo>
                <a:lnTo>
                  <a:pt x="37946" y="1136"/>
                </a:lnTo>
                <a:lnTo>
                  <a:pt x="37826" y="240"/>
                </a:lnTo>
                <a:lnTo>
                  <a:pt x="37707" y="60"/>
                </a:lnTo>
                <a:lnTo>
                  <a:pt x="37587" y="1"/>
                </a:lnTo>
                <a:close/>
              </a:path>
            </a:pathLst>
          </a:custGeom>
          <a:solidFill>
            <a:srgbClr val="140E4F">
              <a:alpha val="57309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7A7D99"/>
              </a:solidFill>
            </a:endParaRPr>
          </a:p>
        </p:txBody>
      </p:sp>
      <p:sp>
        <p:nvSpPr>
          <p:cNvPr id="47" name="Google Shape;47;p2"/>
          <p:cNvSpPr/>
          <p:nvPr/>
        </p:nvSpPr>
        <p:spPr>
          <a:xfrm rot="788743">
            <a:off x="10010305" y="1689576"/>
            <a:ext cx="455143" cy="465963"/>
          </a:xfrm>
          <a:custGeom>
            <a:avLst/>
            <a:gdLst/>
            <a:ahLst/>
            <a:cxnLst/>
            <a:rect l="l" t="t" r="r" b="b"/>
            <a:pathLst>
              <a:path w="7530" h="7709" extrusionOk="0">
                <a:moveTo>
                  <a:pt x="4064" y="0"/>
                </a:moveTo>
                <a:lnTo>
                  <a:pt x="3586" y="60"/>
                </a:lnTo>
                <a:lnTo>
                  <a:pt x="3168" y="180"/>
                </a:lnTo>
                <a:lnTo>
                  <a:pt x="2809" y="419"/>
                </a:lnTo>
                <a:lnTo>
                  <a:pt x="2211" y="897"/>
                </a:lnTo>
                <a:lnTo>
                  <a:pt x="1674" y="1315"/>
                </a:lnTo>
                <a:lnTo>
                  <a:pt x="1196" y="1674"/>
                </a:lnTo>
                <a:lnTo>
                  <a:pt x="718" y="2092"/>
                </a:lnTo>
                <a:lnTo>
                  <a:pt x="359" y="2570"/>
                </a:lnTo>
                <a:lnTo>
                  <a:pt x="240" y="2809"/>
                </a:lnTo>
                <a:lnTo>
                  <a:pt x="120" y="3108"/>
                </a:lnTo>
                <a:lnTo>
                  <a:pt x="60" y="3407"/>
                </a:lnTo>
                <a:lnTo>
                  <a:pt x="0" y="3765"/>
                </a:lnTo>
                <a:lnTo>
                  <a:pt x="0" y="4183"/>
                </a:lnTo>
                <a:lnTo>
                  <a:pt x="60" y="4661"/>
                </a:lnTo>
                <a:lnTo>
                  <a:pt x="180" y="5199"/>
                </a:lnTo>
                <a:lnTo>
                  <a:pt x="359" y="5737"/>
                </a:lnTo>
                <a:lnTo>
                  <a:pt x="538" y="6155"/>
                </a:lnTo>
                <a:lnTo>
                  <a:pt x="777" y="6574"/>
                </a:lnTo>
                <a:lnTo>
                  <a:pt x="1076" y="6872"/>
                </a:lnTo>
                <a:lnTo>
                  <a:pt x="1375" y="7171"/>
                </a:lnTo>
                <a:lnTo>
                  <a:pt x="1674" y="7350"/>
                </a:lnTo>
                <a:lnTo>
                  <a:pt x="2032" y="7530"/>
                </a:lnTo>
                <a:lnTo>
                  <a:pt x="2391" y="7649"/>
                </a:lnTo>
                <a:lnTo>
                  <a:pt x="2809" y="7709"/>
                </a:lnTo>
                <a:lnTo>
                  <a:pt x="3168" y="7709"/>
                </a:lnTo>
                <a:lnTo>
                  <a:pt x="3586" y="7649"/>
                </a:lnTo>
                <a:lnTo>
                  <a:pt x="4004" y="7589"/>
                </a:lnTo>
                <a:lnTo>
                  <a:pt x="4363" y="7470"/>
                </a:lnTo>
                <a:lnTo>
                  <a:pt x="5139" y="7111"/>
                </a:lnTo>
                <a:lnTo>
                  <a:pt x="5857" y="6693"/>
                </a:lnTo>
                <a:lnTo>
                  <a:pt x="6215" y="6394"/>
                </a:lnTo>
                <a:lnTo>
                  <a:pt x="6514" y="6096"/>
                </a:lnTo>
                <a:lnTo>
                  <a:pt x="6753" y="5797"/>
                </a:lnTo>
                <a:lnTo>
                  <a:pt x="6992" y="5438"/>
                </a:lnTo>
                <a:lnTo>
                  <a:pt x="7231" y="5080"/>
                </a:lnTo>
                <a:lnTo>
                  <a:pt x="7350" y="4721"/>
                </a:lnTo>
                <a:lnTo>
                  <a:pt x="7470" y="4363"/>
                </a:lnTo>
                <a:lnTo>
                  <a:pt x="7530" y="3944"/>
                </a:lnTo>
                <a:lnTo>
                  <a:pt x="7530" y="3586"/>
                </a:lnTo>
                <a:lnTo>
                  <a:pt x="7470" y="3167"/>
                </a:lnTo>
                <a:lnTo>
                  <a:pt x="7350" y="2749"/>
                </a:lnTo>
                <a:lnTo>
                  <a:pt x="7111" y="2331"/>
                </a:lnTo>
                <a:lnTo>
                  <a:pt x="6872" y="1913"/>
                </a:lnTo>
                <a:lnTo>
                  <a:pt x="6574" y="1494"/>
                </a:lnTo>
                <a:lnTo>
                  <a:pt x="6096" y="1016"/>
                </a:lnTo>
                <a:lnTo>
                  <a:pt x="5617" y="598"/>
                </a:lnTo>
                <a:lnTo>
                  <a:pt x="5080" y="299"/>
                </a:lnTo>
                <a:lnTo>
                  <a:pt x="4602" y="120"/>
                </a:lnTo>
                <a:lnTo>
                  <a:pt x="4064" y="0"/>
                </a:lnTo>
                <a:close/>
              </a:path>
            </a:pathLst>
          </a:custGeom>
          <a:solidFill>
            <a:srgbClr val="C2ED2D">
              <a:alpha val="7385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8" name="Google Shape;48;p2"/>
          <p:cNvSpPr/>
          <p:nvPr/>
        </p:nvSpPr>
        <p:spPr>
          <a:xfrm rot="788424">
            <a:off x="10134621" y="1691156"/>
            <a:ext cx="297240" cy="320693"/>
          </a:xfrm>
          <a:custGeom>
            <a:avLst/>
            <a:gdLst/>
            <a:ahLst/>
            <a:cxnLst/>
            <a:rect l="l" t="t" r="r" b="b"/>
            <a:pathLst>
              <a:path w="9860" h="10638" extrusionOk="0">
                <a:moveTo>
                  <a:pt x="9023" y="897"/>
                </a:moveTo>
                <a:lnTo>
                  <a:pt x="8904" y="1554"/>
                </a:lnTo>
                <a:lnTo>
                  <a:pt x="8784" y="2212"/>
                </a:lnTo>
                <a:lnTo>
                  <a:pt x="8665" y="2869"/>
                </a:lnTo>
                <a:lnTo>
                  <a:pt x="8485" y="3467"/>
                </a:lnTo>
                <a:lnTo>
                  <a:pt x="8246" y="4363"/>
                </a:lnTo>
                <a:lnTo>
                  <a:pt x="7888" y="5199"/>
                </a:lnTo>
                <a:lnTo>
                  <a:pt x="7470" y="6036"/>
                </a:lnTo>
                <a:lnTo>
                  <a:pt x="6932" y="6813"/>
                </a:lnTo>
                <a:lnTo>
                  <a:pt x="6394" y="7530"/>
                </a:lnTo>
                <a:lnTo>
                  <a:pt x="5737" y="8187"/>
                </a:lnTo>
                <a:lnTo>
                  <a:pt x="4960" y="8725"/>
                </a:lnTo>
                <a:lnTo>
                  <a:pt x="4183" y="9203"/>
                </a:lnTo>
                <a:lnTo>
                  <a:pt x="3526" y="9502"/>
                </a:lnTo>
                <a:lnTo>
                  <a:pt x="2749" y="9801"/>
                </a:lnTo>
                <a:lnTo>
                  <a:pt x="2331" y="9920"/>
                </a:lnTo>
                <a:lnTo>
                  <a:pt x="1912" y="9980"/>
                </a:lnTo>
                <a:lnTo>
                  <a:pt x="1554" y="10040"/>
                </a:lnTo>
                <a:lnTo>
                  <a:pt x="1255" y="9980"/>
                </a:lnTo>
                <a:lnTo>
                  <a:pt x="1076" y="9920"/>
                </a:lnTo>
                <a:lnTo>
                  <a:pt x="1016" y="9801"/>
                </a:lnTo>
                <a:lnTo>
                  <a:pt x="956" y="9681"/>
                </a:lnTo>
                <a:lnTo>
                  <a:pt x="1016" y="9502"/>
                </a:lnTo>
                <a:lnTo>
                  <a:pt x="1195" y="9143"/>
                </a:lnTo>
                <a:lnTo>
                  <a:pt x="1494" y="8725"/>
                </a:lnTo>
                <a:lnTo>
                  <a:pt x="2271" y="7948"/>
                </a:lnTo>
                <a:lnTo>
                  <a:pt x="2928" y="7351"/>
                </a:lnTo>
                <a:lnTo>
                  <a:pt x="3585" y="6634"/>
                </a:lnTo>
                <a:lnTo>
                  <a:pt x="4303" y="5976"/>
                </a:lnTo>
                <a:lnTo>
                  <a:pt x="5737" y="4721"/>
                </a:lnTo>
                <a:lnTo>
                  <a:pt x="6274" y="4184"/>
                </a:lnTo>
                <a:lnTo>
                  <a:pt x="6514" y="3945"/>
                </a:lnTo>
                <a:lnTo>
                  <a:pt x="6693" y="3706"/>
                </a:lnTo>
                <a:lnTo>
                  <a:pt x="6753" y="3526"/>
                </a:lnTo>
                <a:lnTo>
                  <a:pt x="6753" y="3467"/>
                </a:lnTo>
                <a:lnTo>
                  <a:pt x="6693" y="3407"/>
                </a:lnTo>
                <a:lnTo>
                  <a:pt x="6394" y="3467"/>
                </a:lnTo>
                <a:lnTo>
                  <a:pt x="5916" y="3586"/>
                </a:lnTo>
                <a:lnTo>
                  <a:pt x="5199" y="3945"/>
                </a:lnTo>
                <a:lnTo>
                  <a:pt x="4482" y="4482"/>
                </a:lnTo>
                <a:lnTo>
                  <a:pt x="3705" y="5140"/>
                </a:lnTo>
                <a:lnTo>
                  <a:pt x="2988" y="5857"/>
                </a:lnTo>
                <a:lnTo>
                  <a:pt x="2271" y="6634"/>
                </a:lnTo>
                <a:lnTo>
                  <a:pt x="1673" y="7351"/>
                </a:lnTo>
                <a:lnTo>
                  <a:pt x="1136" y="8127"/>
                </a:lnTo>
                <a:lnTo>
                  <a:pt x="717" y="8785"/>
                </a:lnTo>
                <a:lnTo>
                  <a:pt x="598" y="7829"/>
                </a:lnTo>
                <a:lnTo>
                  <a:pt x="657" y="6992"/>
                </a:lnTo>
                <a:lnTo>
                  <a:pt x="837" y="6215"/>
                </a:lnTo>
                <a:lnTo>
                  <a:pt x="1136" y="5498"/>
                </a:lnTo>
                <a:lnTo>
                  <a:pt x="1494" y="4901"/>
                </a:lnTo>
                <a:lnTo>
                  <a:pt x="1972" y="4363"/>
                </a:lnTo>
                <a:lnTo>
                  <a:pt x="2570" y="3825"/>
                </a:lnTo>
                <a:lnTo>
                  <a:pt x="3167" y="3407"/>
                </a:lnTo>
                <a:lnTo>
                  <a:pt x="3825" y="2988"/>
                </a:lnTo>
                <a:lnTo>
                  <a:pt x="4542" y="2630"/>
                </a:lnTo>
                <a:lnTo>
                  <a:pt x="6035" y="2032"/>
                </a:lnTo>
                <a:lnTo>
                  <a:pt x="9023" y="897"/>
                </a:lnTo>
                <a:close/>
                <a:moveTo>
                  <a:pt x="9023" y="1"/>
                </a:moveTo>
                <a:lnTo>
                  <a:pt x="8545" y="60"/>
                </a:lnTo>
                <a:lnTo>
                  <a:pt x="8007" y="180"/>
                </a:lnTo>
                <a:lnTo>
                  <a:pt x="7410" y="359"/>
                </a:lnTo>
                <a:lnTo>
                  <a:pt x="6095" y="897"/>
                </a:lnTo>
                <a:lnTo>
                  <a:pt x="4840" y="1495"/>
                </a:lnTo>
                <a:lnTo>
                  <a:pt x="3705" y="2092"/>
                </a:lnTo>
                <a:lnTo>
                  <a:pt x="2809" y="2570"/>
                </a:lnTo>
                <a:lnTo>
                  <a:pt x="2331" y="2869"/>
                </a:lnTo>
                <a:lnTo>
                  <a:pt x="1614" y="3586"/>
                </a:lnTo>
                <a:lnTo>
                  <a:pt x="1255" y="4004"/>
                </a:lnTo>
                <a:lnTo>
                  <a:pt x="956" y="4423"/>
                </a:lnTo>
                <a:lnTo>
                  <a:pt x="717" y="4841"/>
                </a:lnTo>
                <a:lnTo>
                  <a:pt x="478" y="5259"/>
                </a:lnTo>
                <a:lnTo>
                  <a:pt x="299" y="5737"/>
                </a:lnTo>
                <a:lnTo>
                  <a:pt x="179" y="6215"/>
                </a:lnTo>
                <a:lnTo>
                  <a:pt x="60" y="6634"/>
                </a:lnTo>
                <a:lnTo>
                  <a:pt x="0" y="7112"/>
                </a:lnTo>
                <a:lnTo>
                  <a:pt x="0" y="7649"/>
                </a:lnTo>
                <a:lnTo>
                  <a:pt x="0" y="8127"/>
                </a:lnTo>
                <a:lnTo>
                  <a:pt x="60" y="8605"/>
                </a:lnTo>
                <a:lnTo>
                  <a:pt x="239" y="9083"/>
                </a:lnTo>
                <a:lnTo>
                  <a:pt x="418" y="9562"/>
                </a:lnTo>
                <a:lnTo>
                  <a:pt x="657" y="10040"/>
                </a:lnTo>
                <a:lnTo>
                  <a:pt x="478" y="10099"/>
                </a:lnTo>
                <a:lnTo>
                  <a:pt x="418" y="10219"/>
                </a:lnTo>
                <a:lnTo>
                  <a:pt x="418" y="10398"/>
                </a:lnTo>
                <a:lnTo>
                  <a:pt x="478" y="10518"/>
                </a:lnTo>
                <a:lnTo>
                  <a:pt x="598" y="10577"/>
                </a:lnTo>
                <a:lnTo>
                  <a:pt x="837" y="10637"/>
                </a:lnTo>
                <a:lnTo>
                  <a:pt x="2032" y="10637"/>
                </a:lnTo>
                <a:lnTo>
                  <a:pt x="3287" y="10398"/>
                </a:lnTo>
                <a:lnTo>
                  <a:pt x="4064" y="10159"/>
                </a:lnTo>
                <a:lnTo>
                  <a:pt x="4960" y="9741"/>
                </a:lnTo>
                <a:lnTo>
                  <a:pt x="5796" y="9203"/>
                </a:lnTo>
                <a:lnTo>
                  <a:pt x="6514" y="8546"/>
                </a:lnTo>
                <a:lnTo>
                  <a:pt x="7231" y="7829"/>
                </a:lnTo>
                <a:lnTo>
                  <a:pt x="7768" y="7112"/>
                </a:lnTo>
                <a:lnTo>
                  <a:pt x="8306" y="6215"/>
                </a:lnTo>
                <a:lnTo>
                  <a:pt x="8784" y="5319"/>
                </a:lnTo>
                <a:lnTo>
                  <a:pt x="9262" y="4303"/>
                </a:lnTo>
                <a:lnTo>
                  <a:pt x="9621" y="3287"/>
                </a:lnTo>
                <a:lnTo>
                  <a:pt x="9800" y="2212"/>
                </a:lnTo>
                <a:lnTo>
                  <a:pt x="9860" y="1734"/>
                </a:lnTo>
                <a:lnTo>
                  <a:pt x="9860" y="1256"/>
                </a:lnTo>
                <a:lnTo>
                  <a:pt x="9860" y="778"/>
                </a:lnTo>
                <a:lnTo>
                  <a:pt x="9740" y="299"/>
                </a:lnTo>
                <a:lnTo>
                  <a:pt x="9740" y="180"/>
                </a:lnTo>
                <a:lnTo>
                  <a:pt x="9621" y="120"/>
                </a:lnTo>
                <a:lnTo>
                  <a:pt x="9382" y="1"/>
                </a:lnTo>
                <a:close/>
              </a:path>
            </a:pathLst>
          </a:custGeom>
          <a:solidFill>
            <a:srgbClr val="140E4F">
              <a:alpha val="57309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9" name="Google Shape;49;p2"/>
          <p:cNvSpPr/>
          <p:nvPr/>
        </p:nvSpPr>
        <p:spPr>
          <a:xfrm rot="-3998065">
            <a:off x="9832527" y="1418068"/>
            <a:ext cx="356845" cy="385003"/>
          </a:xfrm>
          <a:custGeom>
            <a:avLst/>
            <a:gdLst/>
            <a:ahLst/>
            <a:cxnLst/>
            <a:rect l="l" t="t" r="r" b="b"/>
            <a:pathLst>
              <a:path w="9860" h="10638" extrusionOk="0">
                <a:moveTo>
                  <a:pt x="9023" y="897"/>
                </a:moveTo>
                <a:lnTo>
                  <a:pt x="8904" y="1554"/>
                </a:lnTo>
                <a:lnTo>
                  <a:pt x="8784" y="2212"/>
                </a:lnTo>
                <a:lnTo>
                  <a:pt x="8665" y="2869"/>
                </a:lnTo>
                <a:lnTo>
                  <a:pt x="8485" y="3467"/>
                </a:lnTo>
                <a:lnTo>
                  <a:pt x="8246" y="4363"/>
                </a:lnTo>
                <a:lnTo>
                  <a:pt x="7888" y="5199"/>
                </a:lnTo>
                <a:lnTo>
                  <a:pt x="7470" y="6036"/>
                </a:lnTo>
                <a:lnTo>
                  <a:pt x="6932" y="6813"/>
                </a:lnTo>
                <a:lnTo>
                  <a:pt x="6394" y="7530"/>
                </a:lnTo>
                <a:lnTo>
                  <a:pt x="5737" y="8187"/>
                </a:lnTo>
                <a:lnTo>
                  <a:pt x="4960" y="8725"/>
                </a:lnTo>
                <a:lnTo>
                  <a:pt x="4183" y="9203"/>
                </a:lnTo>
                <a:lnTo>
                  <a:pt x="3526" y="9502"/>
                </a:lnTo>
                <a:lnTo>
                  <a:pt x="2749" y="9801"/>
                </a:lnTo>
                <a:lnTo>
                  <a:pt x="2331" y="9920"/>
                </a:lnTo>
                <a:lnTo>
                  <a:pt x="1912" y="9980"/>
                </a:lnTo>
                <a:lnTo>
                  <a:pt x="1554" y="10040"/>
                </a:lnTo>
                <a:lnTo>
                  <a:pt x="1255" y="9980"/>
                </a:lnTo>
                <a:lnTo>
                  <a:pt x="1076" y="9920"/>
                </a:lnTo>
                <a:lnTo>
                  <a:pt x="1016" y="9801"/>
                </a:lnTo>
                <a:lnTo>
                  <a:pt x="956" y="9681"/>
                </a:lnTo>
                <a:lnTo>
                  <a:pt x="1016" y="9502"/>
                </a:lnTo>
                <a:lnTo>
                  <a:pt x="1195" y="9143"/>
                </a:lnTo>
                <a:lnTo>
                  <a:pt x="1494" y="8725"/>
                </a:lnTo>
                <a:lnTo>
                  <a:pt x="2271" y="7948"/>
                </a:lnTo>
                <a:lnTo>
                  <a:pt x="2928" y="7351"/>
                </a:lnTo>
                <a:lnTo>
                  <a:pt x="3585" y="6634"/>
                </a:lnTo>
                <a:lnTo>
                  <a:pt x="4303" y="5976"/>
                </a:lnTo>
                <a:lnTo>
                  <a:pt x="5737" y="4721"/>
                </a:lnTo>
                <a:lnTo>
                  <a:pt x="6274" y="4184"/>
                </a:lnTo>
                <a:lnTo>
                  <a:pt x="6514" y="3945"/>
                </a:lnTo>
                <a:lnTo>
                  <a:pt x="6693" y="3706"/>
                </a:lnTo>
                <a:lnTo>
                  <a:pt x="6753" y="3526"/>
                </a:lnTo>
                <a:lnTo>
                  <a:pt x="6753" y="3467"/>
                </a:lnTo>
                <a:lnTo>
                  <a:pt x="6693" y="3407"/>
                </a:lnTo>
                <a:lnTo>
                  <a:pt x="6394" y="3467"/>
                </a:lnTo>
                <a:lnTo>
                  <a:pt x="5916" y="3586"/>
                </a:lnTo>
                <a:lnTo>
                  <a:pt x="5199" y="3945"/>
                </a:lnTo>
                <a:lnTo>
                  <a:pt x="4482" y="4482"/>
                </a:lnTo>
                <a:lnTo>
                  <a:pt x="3705" y="5140"/>
                </a:lnTo>
                <a:lnTo>
                  <a:pt x="2988" y="5857"/>
                </a:lnTo>
                <a:lnTo>
                  <a:pt x="2271" y="6634"/>
                </a:lnTo>
                <a:lnTo>
                  <a:pt x="1673" y="7351"/>
                </a:lnTo>
                <a:lnTo>
                  <a:pt x="1136" y="8127"/>
                </a:lnTo>
                <a:lnTo>
                  <a:pt x="717" y="8785"/>
                </a:lnTo>
                <a:lnTo>
                  <a:pt x="598" y="7829"/>
                </a:lnTo>
                <a:lnTo>
                  <a:pt x="657" y="6992"/>
                </a:lnTo>
                <a:lnTo>
                  <a:pt x="837" y="6215"/>
                </a:lnTo>
                <a:lnTo>
                  <a:pt x="1136" y="5498"/>
                </a:lnTo>
                <a:lnTo>
                  <a:pt x="1494" y="4901"/>
                </a:lnTo>
                <a:lnTo>
                  <a:pt x="1972" y="4363"/>
                </a:lnTo>
                <a:lnTo>
                  <a:pt x="2570" y="3825"/>
                </a:lnTo>
                <a:lnTo>
                  <a:pt x="3167" y="3407"/>
                </a:lnTo>
                <a:lnTo>
                  <a:pt x="3825" y="2988"/>
                </a:lnTo>
                <a:lnTo>
                  <a:pt x="4542" y="2630"/>
                </a:lnTo>
                <a:lnTo>
                  <a:pt x="6035" y="2032"/>
                </a:lnTo>
                <a:lnTo>
                  <a:pt x="9023" y="897"/>
                </a:lnTo>
                <a:close/>
                <a:moveTo>
                  <a:pt x="9023" y="1"/>
                </a:moveTo>
                <a:lnTo>
                  <a:pt x="8545" y="60"/>
                </a:lnTo>
                <a:lnTo>
                  <a:pt x="8007" y="180"/>
                </a:lnTo>
                <a:lnTo>
                  <a:pt x="7410" y="359"/>
                </a:lnTo>
                <a:lnTo>
                  <a:pt x="6095" y="897"/>
                </a:lnTo>
                <a:lnTo>
                  <a:pt x="4840" y="1495"/>
                </a:lnTo>
                <a:lnTo>
                  <a:pt x="3705" y="2092"/>
                </a:lnTo>
                <a:lnTo>
                  <a:pt x="2809" y="2570"/>
                </a:lnTo>
                <a:lnTo>
                  <a:pt x="2331" y="2869"/>
                </a:lnTo>
                <a:lnTo>
                  <a:pt x="1614" y="3586"/>
                </a:lnTo>
                <a:lnTo>
                  <a:pt x="1255" y="4004"/>
                </a:lnTo>
                <a:lnTo>
                  <a:pt x="956" y="4423"/>
                </a:lnTo>
                <a:lnTo>
                  <a:pt x="717" y="4841"/>
                </a:lnTo>
                <a:lnTo>
                  <a:pt x="478" y="5259"/>
                </a:lnTo>
                <a:lnTo>
                  <a:pt x="299" y="5737"/>
                </a:lnTo>
                <a:lnTo>
                  <a:pt x="179" y="6215"/>
                </a:lnTo>
                <a:lnTo>
                  <a:pt x="60" y="6634"/>
                </a:lnTo>
                <a:lnTo>
                  <a:pt x="0" y="7112"/>
                </a:lnTo>
                <a:lnTo>
                  <a:pt x="0" y="7649"/>
                </a:lnTo>
                <a:lnTo>
                  <a:pt x="0" y="8127"/>
                </a:lnTo>
                <a:lnTo>
                  <a:pt x="60" y="8605"/>
                </a:lnTo>
                <a:lnTo>
                  <a:pt x="239" y="9083"/>
                </a:lnTo>
                <a:lnTo>
                  <a:pt x="418" y="9562"/>
                </a:lnTo>
                <a:lnTo>
                  <a:pt x="657" y="10040"/>
                </a:lnTo>
                <a:lnTo>
                  <a:pt x="478" y="10099"/>
                </a:lnTo>
                <a:lnTo>
                  <a:pt x="418" y="10219"/>
                </a:lnTo>
                <a:lnTo>
                  <a:pt x="418" y="10398"/>
                </a:lnTo>
                <a:lnTo>
                  <a:pt x="478" y="10518"/>
                </a:lnTo>
                <a:lnTo>
                  <a:pt x="598" y="10577"/>
                </a:lnTo>
                <a:lnTo>
                  <a:pt x="837" y="10637"/>
                </a:lnTo>
                <a:lnTo>
                  <a:pt x="2032" y="10637"/>
                </a:lnTo>
                <a:lnTo>
                  <a:pt x="3287" y="10398"/>
                </a:lnTo>
                <a:lnTo>
                  <a:pt x="4064" y="10159"/>
                </a:lnTo>
                <a:lnTo>
                  <a:pt x="4960" y="9741"/>
                </a:lnTo>
                <a:lnTo>
                  <a:pt x="5796" y="9203"/>
                </a:lnTo>
                <a:lnTo>
                  <a:pt x="6514" y="8546"/>
                </a:lnTo>
                <a:lnTo>
                  <a:pt x="7231" y="7829"/>
                </a:lnTo>
                <a:lnTo>
                  <a:pt x="7768" y="7112"/>
                </a:lnTo>
                <a:lnTo>
                  <a:pt x="8306" y="6215"/>
                </a:lnTo>
                <a:lnTo>
                  <a:pt x="8784" y="5319"/>
                </a:lnTo>
                <a:lnTo>
                  <a:pt x="9262" y="4303"/>
                </a:lnTo>
                <a:lnTo>
                  <a:pt x="9621" y="3287"/>
                </a:lnTo>
                <a:lnTo>
                  <a:pt x="9800" y="2212"/>
                </a:lnTo>
                <a:lnTo>
                  <a:pt x="9860" y="1734"/>
                </a:lnTo>
                <a:lnTo>
                  <a:pt x="9860" y="1256"/>
                </a:lnTo>
                <a:lnTo>
                  <a:pt x="9860" y="778"/>
                </a:lnTo>
                <a:lnTo>
                  <a:pt x="9740" y="299"/>
                </a:lnTo>
                <a:lnTo>
                  <a:pt x="9740" y="180"/>
                </a:lnTo>
                <a:lnTo>
                  <a:pt x="9621" y="120"/>
                </a:lnTo>
                <a:lnTo>
                  <a:pt x="9382" y="1"/>
                </a:lnTo>
                <a:close/>
              </a:path>
            </a:pathLst>
          </a:custGeom>
          <a:solidFill>
            <a:srgbClr val="140E4F">
              <a:alpha val="57309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" name="Google Shape;50;p2"/>
          <p:cNvSpPr/>
          <p:nvPr/>
        </p:nvSpPr>
        <p:spPr>
          <a:xfrm rot="575490">
            <a:off x="11292108" y="5165876"/>
            <a:ext cx="461171" cy="811648"/>
          </a:xfrm>
          <a:custGeom>
            <a:avLst/>
            <a:gdLst/>
            <a:ahLst/>
            <a:cxnLst/>
            <a:rect l="l" t="t" r="r" b="b"/>
            <a:pathLst>
              <a:path w="14940" h="26294" extrusionOk="0">
                <a:moveTo>
                  <a:pt x="4483" y="14880"/>
                </a:moveTo>
                <a:lnTo>
                  <a:pt x="5140" y="14940"/>
                </a:lnTo>
                <a:lnTo>
                  <a:pt x="5498" y="14999"/>
                </a:lnTo>
                <a:lnTo>
                  <a:pt x="5797" y="15059"/>
                </a:lnTo>
                <a:lnTo>
                  <a:pt x="6454" y="15358"/>
                </a:lnTo>
                <a:lnTo>
                  <a:pt x="7052" y="15657"/>
                </a:lnTo>
                <a:lnTo>
                  <a:pt x="7650" y="15896"/>
                </a:lnTo>
                <a:lnTo>
                  <a:pt x="8128" y="16015"/>
                </a:lnTo>
                <a:lnTo>
                  <a:pt x="8665" y="16015"/>
                </a:lnTo>
                <a:lnTo>
                  <a:pt x="8785" y="15896"/>
                </a:lnTo>
                <a:lnTo>
                  <a:pt x="8964" y="15716"/>
                </a:lnTo>
                <a:lnTo>
                  <a:pt x="9084" y="15537"/>
                </a:lnTo>
                <a:lnTo>
                  <a:pt x="9263" y="15418"/>
                </a:lnTo>
                <a:lnTo>
                  <a:pt x="9861" y="15298"/>
                </a:lnTo>
                <a:lnTo>
                  <a:pt x="10458" y="15298"/>
                </a:lnTo>
                <a:lnTo>
                  <a:pt x="11115" y="15358"/>
                </a:lnTo>
                <a:lnTo>
                  <a:pt x="11773" y="15597"/>
                </a:lnTo>
                <a:lnTo>
                  <a:pt x="12370" y="15836"/>
                </a:lnTo>
                <a:lnTo>
                  <a:pt x="12908" y="16194"/>
                </a:lnTo>
                <a:lnTo>
                  <a:pt x="13326" y="16613"/>
                </a:lnTo>
                <a:lnTo>
                  <a:pt x="13685" y="17091"/>
                </a:lnTo>
                <a:lnTo>
                  <a:pt x="13924" y="17629"/>
                </a:lnTo>
                <a:lnTo>
                  <a:pt x="14043" y="18166"/>
                </a:lnTo>
                <a:lnTo>
                  <a:pt x="14103" y="18764"/>
                </a:lnTo>
                <a:lnTo>
                  <a:pt x="14043" y="19361"/>
                </a:lnTo>
                <a:lnTo>
                  <a:pt x="13924" y="19899"/>
                </a:lnTo>
                <a:lnTo>
                  <a:pt x="13745" y="20497"/>
                </a:lnTo>
                <a:lnTo>
                  <a:pt x="13506" y="21035"/>
                </a:lnTo>
                <a:lnTo>
                  <a:pt x="13267" y="21513"/>
                </a:lnTo>
                <a:lnTo>
                  <a:pt x="12968" y="22050"/>
                </a:lnTo>
                <a:lnTo>
                  <a:pt x="12609" y="22588"/>
                </a:lnTo>
                <a:lnTo>
                  <a:pt x="12251" y="23007"/>
                </a:lnTo>
                <a:lnTo>
                  <a:pt x="11832" y="23425"/>
                </a:lnTo>
                <a:lnTo>
                  <a:pt x="11414" y="23843"/>
                </a:lnTo>
                <a:lnTo>
                  <a:pt x="10936" y="24202"/>
                </a:lnTo>
                <a:lnTo>
                  <a:pt x="10458" y="24441"/>
                </a:lnTo>
                <a:lnTo>
                  <a:pt x="9920" y="24739"/>
                </a:lnTo>
                <a:lnTo>
                  <a:pt x="9383" y="24919"/>
                </a:lnTo>
                <a:lnTo>
                  <a:pt x="8845" y="25098"/>
                </a:lnTo>
                <a:lnTo>
                  <a:pt x="8307" y="25158"/>
                </a:lnTo>
                <a:lnTo>
                  <a:pt x="7709" y="25217"/>
                </a:lnTo>
                <a:lnTo>
                  <a:pt x="7112" y="25217"/>
                </a:lnTo>
                <a:lnTo>
                  <a:pt x="6574" y="25158"/>
                </a:lnTo>
                <a:lnTo>
                  <a:pt x="5976" y="25038"/>
                </a:lnTo>
                <a:lnTo>
                  <a:pt x="5379" y="24919"/>
                </a:lnTo>
                <a:lnTo>
                  <a:pt x="4781" y="24680"/>
                </a:lnTo>
                <a:lnTo>
                  <a:pt x="4244" y="24381"/>
                </a:lnTo>
                <a:lnTo>
                  <a:pt x="3706" y="24082"/>
                </a:lnTo>
                <a:lnTo>
                  <a:pt x="3168" y="23724"/>
                </a:lnTo>
                <a:lnTo>
                  <a:pt x="2750" y="23365"/>
                </a:lnTo>
                <a:lnTo>
                  <a:pt x="2272" y="22947"/>
                </a:lnTo>
                <a:lnTo>
                  <a:pt x="1913" y="22469"/>
                </a:lnTo>
                <a:lnTo>
                  <a:pt x="1555" y="21991"/>
                </a:lnTo>
                <a:lnTo>
                  <a:pt x="1256" y="21513"/>
                </a:lnTo>
                <a:lnTo>
                  <a:pt x="1017" y="20975"/>
                </a:lnTo>
                <a:lnTo>
                  <a:pt x="897" y="20377"/>
                </a:lnTo>
                <a:lnTo>
                  <a:pt x="778" y="19839"/>
                </a:lnTo>
                <a:lnTo>
                  <a:pt x="778" y="19242"/>
                </a:lnTo>
                <a:lnTo>
                  <a:pt x="778" y="18644"/>
                </a:lnTo>
                <a:lnTo>
                  <a:pt x="957" y="17987"/>
                </a:lnTo>
                <a:lnTo>
                  <a:pt x="1136" y="17390"/>
                </a:lnTo>
                <a:lnTo>
                  <a:pt x="1435" y="16792"/>
                </a:lnTo>
                <a:lnTo>
                  <a:pt x="1794" y="16314"/>
                </a:lnTo>
                <a:lnTo>
                  <a:pt x="2272" y="15836"/>
                </a:lnTo>
                <a:lnTo>
                  <a:pt x="2750" y="15477"/>
                </a:lnTo>
                <a:lnTo>
                  <a:pt x="3287" y="15179"/>
                </a:lnTo>
                <a:lnTo>
                  <a:pt x="3885" y="14999"/>
                </a:lnTo>
                <a:lnTo>
                  <a:pt x="4483" y="14880"/>
                </a:lnTo>
                <a:close/>
                <a:moveTo>
                  <a:pt x="12848" y="1"/>
                </a:moveTo>
                <a:lnTo>
                  <a:pt x="12789" y="61"/>
                </a:lnTo>
                <a:lnTo>
                  <a:pt x="12609" y="180"/>
                </a:lnTo>
                <a:lnTo>
                  <a:pt x="12370" y="479"/>
                </a:lnTo>
                <a:lnTo>
                  <a:pt x="12131" y="837"/>
                </a:lnTo>
                <a:lnTo>
                  <a:pt x="11534" y="1793"/>
                </a:lnTo>
                <a:lnTo>
                  <a:pt x="10936" y="2989"/>
                </a:lnTo>
                <a:lnTo>
                  <a:pt x="9801" y="5379"/>
                </a:lnTo>
                <a:lnTo>
                  <a:pt x="9203" y="6753"/>
                </a:lnTo>
                <a:lnTo>
                  <a:pt x="8546" y="8785"/>
                </a:lnTo>
                <a:lnTo>
                  <a:pt x="8307" y="9801"/>
                </a:lnTo>
                <a:lnTo>
                  <a:pt x="8008" y="10816"/>
                </a:lnTo>
                <a:lnTo>
                  <a:pt x="7829" y="11892"/>
                </a:lnTo>
                <a:lnTo>
                  <a:pt x="7709" y="12908"/>
                </a:lnTo>
                <a:lnTo>
                  <a:pt x="7590" y="13983"/>
                </a:lnTo>
                <a:lnTo>
                  <a:pt x="7650" y="15059"/>
                </a:lnTo>
                <a:lnTo>
                  <a:pt x="7650" y="15059"/>
                </a:lnTo>
                <a:lnTo>
                  <a:pt x="6933" y="14641"/>
                </a:lnTo>
                <a:lnTo>
                  <a:pt x="6215" y="14342"/>
                </a:lnTo>
                <a:lnTo>
                  <a:pt x="5498" y="14163"/>
                </a:lnTo>
                <a:lnTo>
                  <a:pt x="4841" y="14103"/>
                </a:lnTo>
                <a:lnTo>
                  <a:pt x="4124" y="14163"/>
                </a:lnTo>
                <a:lnTo>
                  <a:pt x="3526" y="14282"/>
                </a:lnTo>
                <a:lnTo>
                  <a:pt x="2869" y="14521"/>
                </a:lnTo>
                <a:lnTo>
                  <a:pt x="2331" y="14820"/>
                </a:lnTo>
                <a:lnTo>
                  <a:pt x="1794" y="15238"/>
                </a:lnTo>
                <a:lnTo>
                  <a:pt x="1316" y="15716"/>
                </a:lnTo>
                <a:lnTo>
                  <a:pt x="897" y="16254"/>
                </a:lnTo>
                <a:lnTo>
                  <a:pt x="539" y="16852"/>
                </a:lnTo>
                <a:lnTo>
                  <a:pt x="300" y="17509"/>
                </a:lnTo>
                <a:lnTo>
                  <a:pt x="61" y="18226"/>
                </a:lnTo>
                <a:lnTo>
                  <a:pt x="1" y="19003"/>
                </a:lnTo>
                <a:lnTo>
                  <a:pt x="1" y="19780"/>
                </a:lnTo>
                <a:lnTo>
                  <a:pt x="120" y="20557"/>
                </a:lnTo>
                <a:lnTo>
                  <a:pt x="300" y="21214"/>
                </a:lnTo>
                <a:lnTo>
                  <a:pt x="539" y="21931"/>
                </a:lnTo>
                <a:lnTo>
                  <a:pt x="897" y="22528"/>
                </a:lnTo>
                <a:lnTo>
                  <a:pt x="1256" y="23126"/>
                </a:lnTo>
                <a:lnTo>
                  <a:pt x="1734" y="23724"/>
                </a:lnTo>
                <a:lnTo>
                  <a:pt x="2272" y="24202"/>
                </a:lnTo>
                <a:lnTo>
                  <a:pt x="2809" y="24680"/>
                </a:lnTo>
                <a:lnTo>
                  <a:pt x="3407" y="25098"/>
                </a:lnTo>
                <a:lnTo>
                  <a:pt x="4064" y="25456"/>
                </a:lnTo>
                <a:lnTo>
                  <a:pt x="4722" y="25755"/>
                </a:lnTo>
                <a:lnTo>
                  <a:pt x="5439" y="25994"/>
                </a:lnTo>
                <a:lnTo>
                  <a:pt x="6156" y="26174"/>
                </a:lnTo>
                <a:lnTo>
                  <a:pt x="6873" y="26293"/>
                </a:lnTo>
                <a:lnTo>
                  <a:pt x="8307" y="26293"/>
                </a:lnTo>
                <a:lnTo>
                  <a:pt x="8964" y="26174"/>
                </a:lnTo>
                <a:lnTo>
                  <a:pt x="9622" y="25994"/>
                </a:lnTo>
                <a:lnTo>
                  <a:pt x="10279" y="25696"/>
                </a:lnTo>
                <a:lnTo>
                  <a:pt x="10876" y="25397"/>
                </a:lnTo>
                <a:lnTo>
                  <a:pt x="11474" y="24978"/>
                </a:lnTo>
                <a:lnTo>
                  <a:pt x="12012" y="24560"/>
                </a:lnTo>
                <a:lnTo>
                  <a:pt x="12550" y="24082"/>
                </a:lnTo>
                <a:lnTo>
                  <a:pt x="13028" y="23544"/>
                </a:lnTo>
                <a:lnTo>
                  <a:pt x="13446" y="23007"/>
                </a:lnTo>
                <a:lnTo>
                  <a:pt x="13864" y="22409"/>
                </a:lnTo>
                <a:lnTo>
                  <a:pt x="14163" y="21752"/>
                </a:lnTo>
                <a:lnTo>
                  <a:pt x="14462" y="21094"/>
                </a:lnTo>
                <a:lnTo>
                  <a:pt x="14641" y="20437"/>
                </a:lnTo>
                <a:lnTo>
                  <a:pt x="14820" y="19780"/>
                </a:lnTo>
                <a:lnTo>
                  <a:pt x="14940" y="19063"/>
                </a:lnTo>
                <a:lnTo>
                  <a:pt x="14940" y="18405"/>
                </a:lnTo>
                <a:lnTo>
                  <a:pt x="14880" y="17808"/>
                </a:lnTo>
                <a:lnTo>
                  <a:pt x="14760" y="17270"/>
                </a:lnTo>
                <a:lnTo>
                  <a:pt x="14521" y="16792"/>
                </a:lnTo>
                <a:lnTo>
                  <a:pt x="14282" y="16314"/>
                </a:lnTo>
                <a:lnTo>
                  <a:pt x="13924" y="15836"/>
                </a:lnTo>
                <a:lnTo>
                  <a:pt x="13506" y="15477"/>
                </a:lnTo>
                <a:lnTo>
                  <a:pt x="13087" y="15119"/>
                </a:lnTo>
                <a:lnTo>
                  <a:pt x="12609" y="14820"/>
                </a:lnTo>
                <a:lnTo>
                  <a:pt x="12131" y="14581"/>
                </a:lnTo>
                <a:lnTo>
                  <a:pt x="11593" y="14402"/>
                </a:lnTo>
                <a:lnTo>
                  <a:pt x="11056" y="14282"/>
                </a:lnTo>
                <a:lnTo>
                  <a:pt x="10518" y="14223"/>
                </a:lnTo>
                <a:lnTo>
                  <a:pt x="9980" y="14223"/>
                </a:lnTo>
                <a:lnTo>
                  <a:pt x="9442" y="14342"/>
                </a:lnTo>
                <a:lnTo>
                  <a:pt x="8904" y="14462"/>
                </a:lnTo>
                <a:lnTo>
                  <a:pt x="8367" y="14701"/>
                </a:lnTo>
                <a:lnTo>
                  <a:pt x="8367" y="14701"/>
                </a:lnTo>
                <a:lnTo>
                  <a:pt x="8606" y="12669"/>
                </a:lnTo>
                <a:lnTo>
                  <a:pt x="8904" y="10637"/>
                </a:lnTo>
                <a:lnTo>
                  <a:pt x="9084" y="9621"/>
                </a:lnTo>
                <a:lnTo>
                  <a:pt x="9323" y="8606"/>
                </a:lnTo>
                <a:lnTo>
                  <a:pt x="9562" y="7590"/>
                </a:lnTo>
                <a:lnTo>
                  <a:pt x="9861" y="6634"/>
                </a:lnTo>
                <a:lnTo>
                  <a:pt x="10458" y="5319"/>
                </a:lnTo>
                <a:lnTo>
                  <a:pt x="11534" y="3108"/>
                </a:lnTo>
                <a:lnTo>
                  <a:pt x="12968" y="61"/>
                </a:lnTo>
                <a:lnTo>
                  <a:pt x="12848" y="1"/>
                </a:lnTo>
                <a:close/>
              </a:path>
            </a:pathLst>
          </a:custGeom>
          <a:solidFill>
            <a:srgbClr val="140E4F">
              <a:alpha val="57309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7A7D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7872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DAD6E-2809-45A6-8956-94F7BC85EB26}" type="datetime1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29EB-DD75-4F46-8BDE-CA6CB8BF3F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0845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44C80F74-DF11-4EB1-BBCE-D7B674000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C0B5B75-7338-4B5D-AFC2-1BA48DC139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00B3785-A765-4F7B-BCE3-301E4248E5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48DD46-FC8F-4D37-A075-C2C583CC92A9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FAFE34D-FA4A-46E9-9057-0CA368D80E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67E8519-76F0-4755-AD58-367B26091D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CED45-FFB3-4C40-A706-65B2F8B6FD4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7695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3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11" Type="http://schemas.openxmlformats.org/officeDocument/2006/relationships/image" Target="../media/image46.jpeg"/><Relationship Id="rId5" Type="http://schemas.openxmlformats.org/officeDocument/2006/relationships/image" Target="../media/image40.jpeg"/><Relationship Id="rId10" Type="http://schemas.openxmlformats.org/officeDocument/2006/relationships/image" Target="../media/image45.jpeg"/><Relationship Id="rId4" Type="http://schemas.openxmlformats.org/officeDocument/2006/relationships/image" Target="../media/image39.jpeg"/><Relationship Id="rId9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4"/>
          <p:cNvSpPr txBox="1">
            <a:spLocks noGrp="1"/>
          </p:cNvSpPr>
          <p:nvPr>
            <p:ph type="ctrTitle"/>
          </p:nvPr>
        </p:nvSpPr>
        <p:spPr>
          <a:xfrm>
            <a:off x="1436914" y="1883200"/>
            <a:ext cx="6732345" cy="30916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lnSpc>
                <a:spcPct val="100000"/>
              </a:lnSpc>
              <a:buSzTx/>
              <a:defRPr/>
            </a:pPr>
            <a:r>
              <a:rPr lang="zh-TW" altLang="en-US" sz="6000" b="1" dirty="0">
                <a:solidFill>
                  <a:srgbClr val="FF7B59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六大營養素</a:t>
            </a:r>
            <a:br>
              <a:rPr lang="zh-TW" altLang="en-US" sz="6000" b="1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</a:br>
            <a:r>
              <a:rPr lang="zh-TW" altLang="en-US" sz="6000" b="1" dirty="0">
                <a:solidFill>
                  <a:srgbClr val="95CE8D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善用營養滋養身心</a:t>
            </a:r>
            <a:br>
              <a:rPr lang="en-US" altLang="zh-TW" sz="6000" b="1" dirty="0">
                <a:solidFill>
                  <a:srgbClr val="95CE8D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</a:br>
            <a:r>
              <a:rPr lang="en-US" altLang="zh-TW" sz="5400" b="1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15</a:t>
            </a:r>
            <a:r>
              <a:rPr lang="zh-TW" altLang="en-US" sz="5400" b="1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秒限時作答</a:t>
            </a:r>
            <a:endParaRPr lang="zh-TW" altLang="en-US" sz="9600" b="1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FBFFB7-AC2D-2449-BF35-A4158BD1E3D9}"/>
              </a:ext>
            </a:extLst>
          </p:cNvPr>
          <p:cNvSpPr txBox="1"/>
          <p:nvPr/>
        </p:nvSpPr>
        <p:spPr>
          <a:xfrm>
            <a:off x="0" y="6629400"/>
            <a:ext cx="12192000" cy="253916"/>
          </a:xfrm>
          <a:prstGeom prst="rect">
            <a:avLst/>
          </a:prstGeom>
          <a:solidFill>
            <a:srgbClr val="FFFFFF">
              <a:alpha val="61176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x-none" sz="1050" dirty="0"/>
              <a:t>指導單位：衛</a:t>
            </a:r>
            <a:r>
              <a:rPr lang="zh-TW" altLang="en-US" sz="1050" dirty="0"/>
              <a:t>生</a:t>
            </a:r>
            <a:r>
              <a:rPr lang="x-none" sz="1050" dirty="0"/>
              <a:t>福</a:t>
            </a:r>
            <a:r>
              <a:rPr lang="zh-TW" altLang="en-US" sz="1050" dirty="0"/>
              <a:t>利</a:t>
            </a:r>
            <a:r>
              <a:rPr lang="x-none" sz="1050" dirty="0"/>
              <a:t>部國民健康署｜設計統籌：DreamVok 意集設計｜營養顧問：芒果社企｜課程設計：愛迪樂健康促進團隊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943" y="104007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5400" b="1" dirty="0">
                <a:solidFill>
                  <a:srgbClr val="FF7B59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六大營養素</a:t>
            </a:r>
            <a:r>
              <a:rPr lang="en-US" altLang="zh-TW" sz="5400" b="1" dirty="0">
                <a:solidFill>
                  <a:srgbClr val="FF7B59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-</a:t>
            </a:r>
            <a:r>
              <a:rPr lang="zh-TW" altLang="en-US" sz="5400" b="1" dirty="0">
                <a:solidFill>
                  <a:srgbClr val="95CE8D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營養滋養身心</a:t>
            </a:r>
            <a:endParaRPr lang="zh-TW" altLang="en-US" sz="5400" dirty="0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652135DB-6C6C-4FFF-80BD-28632D69756F}"/>
              </a:ext>
            </a:extLst>
          </p:cNvPr>
          <p:cNvSpPr txBox="1"/>
          <p:nvPr/>
        </p:nvSpPr>
        <p:spPr>
          <a:xfrm>
            <a:off x="502558" y="1652592"/>
            <a:ext cx="67505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活動目標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：學習相關營養</a:t>
            </a:r>
            <a:r>
              <a:rPr lang="zh-TW" altLang="en-US" sz="3200" dirty="0">
                <a:solidFill>
                  <a:prstClr val="black"/>
                </a:solidFill>
                <a:latin typeface="Noto Sans CJK TC Black"/>
                <a:ea typeface="Noto Sans CJK TC Black"/>
              </a:rPr>
              <a:t>食物之應用</a:t>
            </a:r>
            <a:endParaRPr kumimoji="0" lang="zh-TW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6F952949-53CB-4909-8F1B-4C794ACC27FC}"/>
              </a:ext>
            </a:extLst>
          </p:cNvPr>
          <p:cNvSpPr txBox="1"/>
          <p:nvPr/>
        </p:nvSpPr>
        <p:spPr>
          <a:xfrm>
            <a:off x="502559" y="2654989"/>
            <a:ext cx="111179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活動流程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：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請</a:t>
            </a:r>
            <a:r>
              <a:rPr lang="zh-TW" altLang="en-US" sz="3200" dirty="0">
                <a:latin typeface="Noto Sans CJK TC Black"/>
                <a:ea typeface="Noto Sans CJK TC Black"/>
              </a:rPr>
              <a:t>學員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先看簡報的題目，再透過聯想力思考答案，</a:t>
            </a:r>
            <a:r>
              <a:rPr lang="en-US" altLang="zh-TW" sz="3200" dirty="0">
                <a:latin typeface="Noto Sans CJK TC Black"/>
                <a:ea typeface="Noto Sans CJK TC Black"/>
              </a:rPr>
              <a:t>15</a:t>
            </a:r>
            <a:r>
              <a:rPr lang="zh-TW" altLang="en-US" sz="3200" dirty="0">
                <a:latin typeface="Noto Sans CJK TC Black"/>
                <a:ea typeface="Noto Sans CJK TC Black"/>
              </a:rPr>
              <a:t>秒內回答正確即可過關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48A6EF29-AE25-457F-A5AB-3B06E2BDA481}"/>
              </a:ext>
            </a:extLst>
          </p:cNvPr>
          <p:cNvSpPr txBox="1"/>
          <p:nvPr/>
        </p:nvSpPr>
        <p:spPr>
          <a:xfrm>
            <a:off x="502559" y="4238610"/>
            <a:ext cx="11117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200" b="1" dirty="0">
                <a:solidFill>
                  <a:prstClr val="black"/>
                </a:solidFill>
                <a:latin typeface="Noto Sans CJK TC Black"/>
                <a:ea typeface="Noto Sans CJK TC Black"/>
              </a:rPr>
              <a:t>團康</a:t>
            </a: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</a:rPr>
              <a:t>型活動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：可以不斷練習此簡報，增強聯想應用成效。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7F80CCD-95CA-412D-97A2-B4CD064AFC19}"/>
              </a:ext>
            </a:extLst>
          </p:cNvPr>
          <p:cNvSpPr txBox="1"/>
          <p:nvPr/>
        </p:nvSpPr>
        <p:spPr>
          <a:xfrm>
            <a:off x="502559" y="5153090"/>
            <a:ext cx="11117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注意事項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：若超過時間回答不出來，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仍鼓勵</a:t>
            </a:r>
            <a:r>
              <a:rPr lang="zh-TW" altLang="en-US" sz="3200" dirty="0"/>
              <a:t>學員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嘗試回答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。</a:t>
            </a:r>
          </a:p>
        </p:txBody>
      </p:sp>
      <p:cxnSp>
        <p:nvCxnSpPr>
          <p:cNvPr id="8" name="直線接點 7">
            <a:extLst>
              <a:ext uri="{FF2B5EF4-FFF2-40B4-BE49-F238E27FC236}">
                <a16:creationId xmlns:a16="http://schemas.microsoft.com/office/drawing/2014/main" id="{5803B024-2013-45BE-8A4B-6A27D931E117}"/>
              </a:ext>
            </a:extLst>
          </p:cNvPr>
          <p:cNvCxnSpPr/>
          <p:nvPr/>
        </p:nvCxnSpPr>
        <p:spPr>
          <a:xfrm>
            <a:off x="435429" y="2353481"/>
            <a:ext cx="1087120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接點 8">
            <a:extLst>
              <a:ext uri="{FF2B5EF4-FFF2-40B4-BE49-F238E27FC236}">
                <a16:creationId xmlns:a16="http://schemas.microsoft.com/office/drawing/2014/main" id="{7BFA39EF-8436-4F97-B971-CD7622597FD1}"/>
              </a:ext>
            </a:extLst>
          </p:cNvPr>
          <p:cNvCxnSpPr/>
          <p:nvPr/>
        </p:nvCxnSpPr>
        <p:spPr>
          <a:xfrm>
            <a:off x="435429" y="3961141"/>
            <a:ext cx="1087120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接點 9">
            <a:extLst>
              <a:ext uri="{FF2B5EF4-FFF2-40B4-BE49-F238E27FC236}">
                <a16:creationId xmlns:a16="http://schemas.microsoft.com/office/drawing/2014/main" id="{65106BF7-2ACB-4023-B50C-414243634D62}"/>
              </a:ext>
            </a:extLst>
          </p:cNvPr>
          <p:cNvCxnSpPr/>
          <p:nvPr/>
        </p:nvCxnSpPr>
        <p:spPr>
          <a:xfrm>
            <a:off x="435429" y="5006170"/>
            <a:ext cx="1087120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813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pic>
        <p:nvPicPr>
          <p:cNvPr id="1026" name="Picture 2" descr="ç¸éåç">
            <a:extLst>
              <a:ext uri="{FF2B5EF4-FFF2-40B4-BE49-F238E27FC236}">
                <a16:creationId xmlns:a16="http://schemas.microsoft.com/office/drawing/2014/main" id="{BB023063-D559-4E65-BB89-599D46A783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9" b="14302"/>
          <a:stretch/>
        </p:blipFill>
        <p:spPr bwMode="auto">
          <a:xfrm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23E1DFBA-1CC4-4798-9C75-79C4D624F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368227"/>
            <a:ext cx="9144000" cy="212154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altLang="zh-TW" sz="5400" b="1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《15</a:t>
            </a:r>
            <a:r>
              <a:rPr lang="zh-TW" altLang="en-US" sz="5400" b="1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秒限時作答</a:t>
            </a:r>
            <a:r>
              <a:rPr lang="en-US" altLang="zh-TW" sz="5400" b="1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》</a:t>
            </a:r>
            <a:br>
              <a:rPr lang="en-US" altLang="zh-TW" sz="5400" dirty="0">
                <a:solidFill>
                  <a:srgbClr val="FFFFFF"/>
                </a:solidFill>
              </a:rPr>
            </a:br>
            <a:r>
              <a:rPr lang="zh-TW" altLang="en-US" sz="8000" b="1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說出</a:t>
            </a:r>
            <a:r>
              <a:rPr lang="en-US" altLang="zh-TW" sz="8000" b="1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4</a:t>
            </a:r>
            <a:r>
              <a:rPr lang="zh-TW" altLang="en-US" sz="8000" b="1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種紅色的水果</a:t>
            </a:r>
            <a:endParaRPr lang="zh-TW" altLang="en-US" sz="6600" b="1" dirty="0"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44010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 txBox="1">
            <a:spLocks/>
          </p:cNvSpPr>
          <p:nvPr/>
        </p:nvSpPr>
        <p:spPr>
          <a:xfrm>
            <a:off x="1981200" y="37326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倒數</a:t>
            </a:r>
            <a:r>
              <a:rPr lang="en-US" altLang="zh-TW" sz="7200" b="1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15</a:t>
            </a: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秒</a:t>
            </a:r>
            <a:r>
              <a:rPr kumimoji="0" lang="en-US" altLang="zh-TW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(</a:t>
            </a:r>
            <a:r>
              <a:rPr kumimoji="0" lang="zh-TW" altLang="en-US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音效</a:t>
            </a:r>
            <a:r>
              <a:rPr kumimoji="0" lang="en-US" altLang="zh-TW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)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ECB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266437" y="1960422"/>
            <a:ext cx="1880132" cy="452431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時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間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到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！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ADD440A-2EF4-40DB-88C9-9F48E2532B3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441" y="373263"/>
            <a:ext cx="1143000" cy="1143000"/>
          </a:xfrm>
          <a:prstGeom prst="rect">
            <a:avLst/>
          </a:prstGeom>
        </p:spPr>
      </p:pic>
      <p:sp>
        <p:nvSpPr>
          <p:cNvPr id="2" name="圓形: 空心 1">
            <a:extLst>
              <a:ext uri="{FF2B5EF4-FFF2-40B4-BE49-F238E27FC236}">
                <a16:creationId xmlns:a16="http://schemas.microsoft.com/office/drawing/2014/main" id="{0EBE03F9-0685-4CB6-91A3-D6B497AD8A38}"/>
              </a:ext>
            </a:extLst>
          </p:cNvPr>
          <p:cNvSpPr/>
          <p:nvPr/>
        </p:nvSpPr>
        <p:spPr>
          <a:xfrm>
            <a:off x="3703052" y="1698842"/>
            <a:ext cx="4785895" cy="4785895"/>
          </a:xfrm>
          <a:prstGeom prst="donut">
            <a:avLst>
              <a:gd name="adj" fmla="val 17361"/>
            </a:avLst>
          </a:prstGeom>
          <a:ln>
            <a:solidFill>
              <a:schemeClr val="accent1"/>
            </a:solidFill>
          </a:ln>
          <a:scene3d>
            <a:camera prst="obliqueBottomLef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pic>
        <p:nvPicPr>
          <p:cNvPr id="4" name="錄製的聲音">
            <a:hlinkClick r:id="" action="ppaction://media"/>
            <a:extLst>
              <a:ext uri="{FF2B5EF4-FFF2-40B4-BE49-F238E27FC236}">
                <a16:creationId xmlns:a16="http://schemas.microsoft.com/office/drawing/2014/main" id="{FC1FECC6-6D5F-4C7B-9D43-7E16F704BA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14728" y="8831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400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44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28DCFE8D-781B-433A-9EBC-3D1D018D9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53650" y="322487"/>
            <a:ext cx="3595678" cy="284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>
            <a:extLst>
              <a:ext uri="{FF2B5EF4-FFF2-40B4-BE49-F238E27FC236}">
                <a16:creationId xmlns:a16="http://schemas.microsoft.com/office/drawing/2014/main" id="{332F4A46-FF8C-4049-8394-E84869CEE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945087" y="381208"/>
            <a:ext cx="4535714" cy="3023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>
            <a:extLst>
              <a:ext uri="{FF2B5EF4-FFF2-40B4-BE49-F238E27FC236}">
                <a16:creationId xmlns:a16="http://schemas.microsoft.com/office/drawing/2014/main" id="{9CCDA00D-8593-4870-8EF2-CAE4E35FF6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95890" y="3758086"/>
            <a:ext cx="3095171" cy="2790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>
            <a:extLst>
              <a:ext uri="{FF2B5EF4-FFF2-40B4-BE49-F238E27FC236}">
                <a16:creationId xmlns:a16="http://schemas.microsoft.com/office/drawing/2014/main" id="{55ED7A72-9178-4015-A0C3-33A89A37E7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274112" y="3782685"/>
            <a:ext cx="3877663" cy="2741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146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13F6538-83A6-4287-9740-0C3BEE372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275DFCF-FB52-42EE-AB31-D7F0EBA1B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什錦蔬菜">
            <a:extLst>
              <a:ext uri="{FF2B5EF4-FFF2-40B4-BE49-F238E27FC236}">
                <a16:creationId xmlns:a16="http://schemas.microsoft.com/office/drawing/2014/main" id="{CA3B6261-C2E1-442A-98CD-B4FB7E314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1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6E8B962F-7A6A-4CC1-A6DC-FF1E362233B0}"/>
              </a:ext>
            </a:extLst>
          </p:cNvPr>
          <p:cNvSpPr/>
          <p:nvPr/>
        </p:nvSpPr>
        <p:spPr>
          <a:xfrm>
            <a:off x="-537029" y="-580571"/>
            <a:ext cx="13208000" cy="9303657"/>
          </a:xfrm>
          <a:prstGeom prst="rect">
            <a:avLst/>
          </a:prstGeom>
          <a:solidFill>
            <a:srgbClr val="000000">
              <a:alpha val="29020"/>
            </a:srgb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4E4DD31D-C7DF-4FDD-B8BB-58B43ADE69B7}"/>
              </a:ext>
            </a:extLst>
          </p:cNvPr>
          <p:cNvSpPr txBox="1"/>
          <p:nvPr/>
        </p:nvSpPr>
        <p:spPr>
          <a:xfrm>
            <a:off x="1609271" y="2385743"/>
            <a:ext cx="8973458" cy="3385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《15</a:t>
            </a:r>
            <a:r>
              <a:rPr kumimoji="0" lang="zh-TW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秒限時作答</a:t>
            </a:r>
            <a:r>
              <a:rPr kumimoji="0" lang="en-US" altLang="zh-TW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》</a:t>
            </a:r>
            <a:br>
              <a:rPr kumimoji="0" lang="en-US" altLang="zh-TW" sz="5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微軟正黑體"/>
                <a:cs typeface="+mn-cs"/>
              </a:rPr>
            </a:br>
            <a:r>
              <a:rPr kumimoji="0" lang="zh-TW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說出</a:t>
            </a:r>
            <a:r>
              <a:rPr kumimoji="0" lang="en-US" altLang="zh-TW" sz="8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5</a:t>
            </a:r>
            <a:r>
              <a:rPr kumimoji="0" lang="zh-TW" altLang="en-US" sz="8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種「非綠色」的蔬菜</a:t>
            </a: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7983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 txBox="1">
            <a:spLocks/>
          </p:cNvSpPr>
          <p:nvPr/>
        </p:nvSpPr>
        <p:spPr>
          <a:xfrm>
            <a:off x="1981200" y="37326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倒數</a:t>
            </a:r>
            <a:r>
              <a:rPr lang="en-US" altLang="zh-TW" sz="7200" b="1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15</a:t>
            </a: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秒</a:t>
            </a:r>
            <a:r>
              <a:rPr kumimoji="0" lang="en-US" altLang="zh-TW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(</a:t>
            </a:r>
            <a:r>
              <a:rPr kumimoji="0" lang="zh-TW" altLang="en-US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音效</a:t>
            </a:r>
            <a:r>
              <a:rPr kumimoji="0" lang="en-US" altLang="zh-TW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)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ECB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266437" y="1960422"/>
            <a:ext cx="1880132" cy="452431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時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間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到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！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ADD440A-2EF4-40DB-88C9-9F48E2532B3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441" y="373263"/>
            <a:ext cx="1143000" cy="1143000"/>
          </a:xfrm>
          <a:prstGeom prst="rect">
            <a:avLst/>
          </a:prstGeom>
        </p:spPr>
      </p:pic>
      <p:sp>
        <p:nvSpPr>
          <p:cNvPr id="2" name="圓形: 空心 1">
            <a:extLst>
              <a:ext uri="{FF2B5EF4-FFF2-40B4-BE49-F238E27FC236}">
                <a16:creationId xmlns:a16="http://schemas.microsoft.com/office/drawing/2014/main" id="{0EBE03F9-0685-4CB6-91A3-D6B497AD8A38}"/>
              </a:ext>
            </a:extLst>
          </p:cNvPr>
          <p:cNvSpPr/>
          <p:nvPr/>
        </p:nvSpPr>
        <p:spPr>
          <a:xfrm>
            <a:off x="3703052" y="1698842"/>
            <a:ext cx="4785895" cy="4785895"/>
          </a:xfrm>
          <a:prstGeom prst="donut">
            <a:avLst>
              <a:gd name="adj" fmla="val 17361"/>
            </a:avLst>
          </a:prstGeom>
          <a:ln>
            <a:solidFill>
              <a:schemeClr val="accent1"/>
            </a:solidFill>
          </a:ln>
          <a:scene3d>
            <a:camera prst="obliqueBottomLef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pic>
        <p:nvPicPr>
          <p:cNvPr id="4" name="錄製的聲音">
            <a:hlinkClick r:id="" action="ppaction://media"/>
            <a:extLst>
              <a:ext uri="{FF2B5EF4-FFF2-40B4-BE49-F238E27FC236}">
                <a16:creationId xmlns:a16="http://schemas.microsoft.com/office/drawing/2014/main" id="{FC1FECC6-6D5F-4C7B-9D43-7E16F704BA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14728" y="8831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771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44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一張含有 蔬菜, 胡椒 的圖片&#10;&#10;自動產生的描述">
            <a:extLst>
              <a:ext uri="{FF2B5EF4-FFF2-40B4-BE49-F238E27FC236}">
                <a16:creationId xmlns:a16="http://schemas.microsoft.com/office/drawing/2014/main" id="{B724D852-88E0-E748-8224-D7007279CE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9382" y="1416799"/>
            <a:ext cx="5314355" cy="3699111"/>
          </a:xfrm>
          <a:prstGeom prst="rect">
            <a:avLst/>
          </a:prstGeom>
        </p:spPr>
      </p:pic>
      <p:pic>
        <p:nvPicPr>
          <p:cNvPr id="5" name="圖片 4" descr="一張含有 蕃茄, 蔬菜, 室內, 植物 的圖片&#10;&#10;自動產生的描述">
            <a:extLst>
              <a:ext uri="{FF2B5EF4-FFF2-40B4-BE49-F238E27FC236}">
                <a16:creationId xmlns:a16="http://schemas.microsoft.com/office/drawing/2014/main" id="{81C2895C-0A49-0940-ACA3-5E1CF5BC00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2088" y="728023"/>
            <a:ext cx="3048838" cy="2398929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AC965720-08A1-8445-8033-6876133DED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4036" y="3863802"/>
            <a:ext cx="3364743" cy="2436989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C523A33B-6FF7-7B47-B436-687CE2A5DD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3222" y="392887"/>
            <a:ext cx="4313048" cy="3062264"/>
          </a:xfrm>
          <a:prstGeom prst="rect">
            <a:avLst/>
          </a:prstGeom>
        </p:spPr>
      </p:pic>
      <p:pic>
        <p:nvPicPr>
          <p:cNvPr id="18" name="圖片 17">
            <a:extLst>
              <a:ext uri="{FF2B5EF4-FFF2-40B4-BE49-F238E27FC236}">
                <a16:creationId xmlns:a16="http://schemas.microsoft.com/office/drawing/2014/main" id="{8B116705-185A-C24D-94F1-DAAA8CE94A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67939" y="3886985"/>
            <a:ext cx="4268422" cy="2578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793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亞裔女孩用在嘴唇的牛奶">
            <a:extLst>
              <a:ext uri="{FF2B5EF4-FFF2-40B4-BE49-F238E27FC236}">
                <a16:creationId xmlns:a16="http://schemas.microsoft.com/office/drawing/2014/main" id="{4E2C774D-89F0-4AC3-A6A7-4611A1D561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13771" cy="8142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A13F6538-83A6-4287-9740-0C3BEE372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275DFCF-FB52-42EE-AB31-D7F0EBA1B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E8B962F-7A6A-4CC1-A6DC-FF1E362233B0}"/>
              </a:ext>
            </a:extLst>
          </p:cNvPr>
          <p:cNvSpPr/>
          <p:nvPr/>
        </p:nvSpPr>
        <p:spPr>
          <a:xfrm>
            <a:off x="-537029" y="-580571"/>
            <a:ext cx="13208000" cy="9303657"/>
          </a:xfrm>
          <a:prstGeom prst="rect">
            <a:avLst/>
          </a:prstGeom>
          <a:solidFill>
            <a:srgbClr val="000000">
              <a:alpha val="29020"/>
            </a:srgb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4E4DD31D-C7DF-4FDD-B8BB-58B43ADE69B7}"/>
              </a:ext>
            </a:extLst>
          </p:cNvPr>
          <p:cNvSpPr txBox="1"/>
          <p:nvPr/>
        </p:nvSpPr>
        <p:spPr>
          <a:xfrm>
            <a:off x="838200" y="2385743"/>
            <a:ext cx="10515599" cy="2154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《15</a:t>
            </a:r>
            <a:r>
              <a:rPr kumimoji="0" lang="zh-TW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秒限時作答</a:t>
            </a:r>
            <a:r>
              <a:rPr kumimoji="0" lang="en-US" altLang="zh-TW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》</a:t>
            </a:r>
            <a:br>
              <a:rPr kumimoji="0" lang="en-US" altLang="zh-TW" sz="5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微軟正黑體"/>
                <a:cs typeface="+mn-cs"/>
              </a:rPr>
            </a:br>
            <a:r>
              <a:rPr kumimoji="0" lang="zh-TW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說出</a:t>
            </a:r>
            <a:r>
              <a:rPr kumimoji="0" lang="en-US" altLang="zh-TW" sz="8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2</a:t>
            </a:r>
            <a:r>
              <a:rPr kumimoji="0" lang="zh-TW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種鈣質的益處</a:t>
            </a: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8258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 txBox="1">
            <a:spLocks/>
          </p:cNvSpPr>
          <p:nvPr/>
        </p:nvSpPr>
        <p:spPr>
          <a:xfrm>
            <a:off x="1981200" y="37326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倒數</a:t>
            </a:r>
            <a:r>
              <a:rPr lang="en-US" altLang="zh-TW" sz="7200" b="1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15</a:t>
            </a: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秒</a:t>
            </a:r>
            <a:r>
              <a:rPr kumimoji="0" lang="en-US" altLang="zh-TW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(</a:t>
            </a:r>
            <a:r>
              <a:rPr kumimoji="0" lang="zh-TW" altLang="en-US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音效</a:t>
            </a:r>
            <a:r>
              <a:rPr kumimoji="0" lang="en-US" altLang="zh-TW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)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ECB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266437" y="1960422"/>
            <a:ext cx="1880132" cy="452431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時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間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到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！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ADD440A-2EF4-40DB-88C9-9F48E2532B3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441" y="373263"/>
            <a:ext cx="1143000" cy="1143000"/>
          </a:xfrm>
          <a:prstGeom prst="rect">
            <a:avLst/>
          </a:prstGeom>
        </p:spPr>
      </p:pic>
      <p:sp>
        <p:nvSpPr>
          <p:cNvPr id="2" name="圓形: 空心 1">
            <a:extLst>
              <a:ext uri="{FF2B5EF4-FFF2-40B4-BE49-F238E27FC236}">
                <a16:creationId xmlns:a16="http://schemas.microsoft.com/office/drawing/2014/main" id="{0EBE03F9-0685-4CB6-91A3-D6B497AD8A38}"/>
              </a:ext>
            </a:extLst>
          </p:cNvPr>
          <p:cNvSpPr/>
          <p:nvPr/>
        </p:nvSpPr>
        <p:spPr>
          <a:xfrm>
            <a:off x="3703052" y="1698842"/>
            <a:ext cx="4785895" cy="4785895"/>
          </a:xfrm>
          <a:prstGeom prst="donut">
            <a:avLst>
              <a:gd name="adj" fmla="val 17361"/>
            </a:avLst>
          </a:prstGeom>
          <a:ln>
            <a:solidFill>
              <a:schemeClr val="accent1"/>
            </a:solidFill>
          </a:ln>
          <a:scene3d>
            <a:camera prst="obliqueBottomLef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pic>
        <p:nvPicPr>
          <p:cNvPr id="4" name="錄製的聲音">
            <a:hlinkClick r:id="" action="ppaction://media"/>
            <a:extLst>
              <a:ext uri="{FF2B5EF4-FFF2-40B4-BE49-F238E27FC236}">
                <a16:creationId xmlns:a16="http://schemas.microsoft.com/office/drawing/2014/main" id="{FC1FECC6-6D5F-4C7B-9D43-7E16F704BA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14728" y="8831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880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44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0F4C8F15-7151-41EB-8E01-2EC7E95C5959}"/>
              </a:ext>
            </a:extLst>
          </p:cNvPr>
          <p:cNvSpPr txBox="1"/>
          <p:nvPr/>
        </p:nvSpPr>
        <p:spPr>
          <a:xfrm>
            <a:off x="1915886" y="2423887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預防骨鬆</a:t>
            </a:r>
            <a:endParaRPr kumimoji="0" lang="en-US" altLang="zh-TW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1CDAC79C-BE79-4DEC-9937-75F6F170EB3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266" y="33894"/>
            <a:ext cx="2887108" cy="2887108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B38ECC59-8C50-424C-BDE4-BF686DE56B07}"/>
              </a:ext>
            </a:extLst>
          </p:cNvPr>
          <p:cNvSpPr txBox="1"/>
          <p:nvPr/>
        </p:nvSpPr>
        <p:spPr>
          <a:xfrm>
            <a:off x="6951032" y="2423887"/>
            <a:ext cx="48013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穩定神經，幫助入睡</a:t>
            </a:r>
            <a:endParaRPr kumimoji="0" lang="en-US" altLang="zh-TW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55483828-B07B-484C-95C1-9998E3AD9FED}"/>
              </a:ext>
            </a:extLst>
          </p:cNvPr>
          <p:cNvSpPr txBox="1"/>
          <p:nvPr/>
        </p:nvSpPr>
        <p:spPr>
          <a:xfrm>
            <a:off x="7677477" y="5649687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Source Sans Pro" panose="020B0503030403020204" pitchFamily="34" charset="0"/>
                <a:ea typeface="Noto Sans CJK TC Black"/>
                <a:cs typeface="+mn-cs"/>
              </a:rPr>
              <a:t>維持牙齒健康</a:t>
            </a:r>
            <a:endParaRPr kumimoji="0" lang="en-US" altLang="zh-TW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8ECFDC46-98CB-40E0-A3AC-92CCA31E3123}"/>
              </a:ext>
            </a:extLst>
          </p:cNvPr>
          <p:cNvSpPr txBox="1"/>
          <p:nvPr/>
        </p:nvSpPr>
        <p:spPr>
          <a:xfrm>
            <a:off x="534402" y="5649687"/>
            <a:ext cx="5314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Source Sans Pro" panose="020B0503030403020204" pitchFamily="34" charset="0"/>
                <a:ea typeface="Noto Sans CJK TC Black"/>
                <a:cs typeface="+mn-cs"/>
              </a:rPr>
              <a:t>肌肉與心臟的正常收縮</a:t>
            </a:r>
            <a:endParaRPr kumimoji="0" lang="en-US" altLang="zh-TW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id="{F9925990-BC5B-447A-917D-55C5943EE0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477" y="0"/>
            <a:ext cx="3043775" cy="3043775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BCD577D4-8E71-44E7-96CB-FC4E1C578B6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933" y="3467995"/>
            <a:ext cx="2392463" cy="2392463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0A81748B-B2BE-4229-AB6B-1D9DF18838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703" y="2423887"/>
            <a:ext cx="4415971" cy="4415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6054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什錦的, 健康, 出售 的 免費圖庫相片">
            <a:extLst>
              <a:ext uri="{FF2B5EF4-FFF2-40B4-BE49-F238E27FC236}">
                <a16:creationId xmlns:a16="http://schemas.microsoft.com/office/drawing/2014/main" id="{0A2344A7-A226-498B-A8E4-8D13408B3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867" y="-1168400"/>
            <a:ext cx="12259734" cy="919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A13F6538-83A6-4287-9740-0C3BEE372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275DFCF-FB52-42EE-AB31-D7F0EBA1B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E8B962F-7A6A-4CC1-A6DC-FF1E362233B0}"/>
              </a:ext>
            </a:extLst>
          </p:cNvPr>
          <p:cNvSpPr/>
          <p:nvPr/>
        </p:nvSpPr>
        <p:spPr>
          <a:xfrm>
            <a:off x="-537029" y="-580571"/>
            <a:ext cx="13208000" cy="9303657"/>
          </a:xfrm>
          <a:prstGeom prst="rect">
            <a:avLst/>
          </a:prstGeom>
          <a:solidFill>
            <a:srgbClr val="000000">
              <a:alpha val="29020"/>
            </a:srgb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4E4DD31D-C7DF-4FDD-B8BB-58B43ADE69B7}"/>
              </a:ext>
            </a:extLst>
          </p:cNvPr>
          <p:cNvSpPr txBox="1"/>
          <p:nvPr/>
        </p:nvSpPr>
        <p:spPr>
          <a:xfrm>
            <a:off x="838200" y="2385743"/>
            <a:ext cx="1051559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altLang="zh-TW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《15</a:t>
            </a:r>
            <a:r>
              <a:rPr kumimoji="0" lang="zh-TW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秒限時作答</a:t>
            </a:r>
            <a:r>
              <a:rPr kumimoji="0" lang="en-US" altLang="zh-TW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》</a:t>
            </a:r>
            <a:br>
              <a:rPr kumimoji="0" lang="en-US" altLang="zh-TW" sz="5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微軟正黑體"/>
                <a:cs typeface="+mj-cs"/>
              </a:rPr>
            </a:br>
            <a:r>
              <a:rPr kumimoji="0" lang="zh-TW" altLang="en-US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說出</a:t>
            </a:r>
            <a:r>
              <a:rPr kumimoji="0" lang="en-US" altLang="zh-TW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3</a:t>
            </a:r>
            <a:r>
              <a:rPr kumimoji="0" lang="zh-TW" altLang="en-US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種膳食纖維的益處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482653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 txBox="1">
            <a:spLocks/>
          </p:cNvSpPr>
          <p:nvPr/>
        </p:nvSpPr>
        <p:spPr>
          <a:xfrm>
            <a:off x="1981200" y="37326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倒數</a:t>
            </a:r>
            <a:r>
              <a:rPr lang="en-US" altLang="zh-TW" sz="7200" b="1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15</a:t>
            </a: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秒</a:t>
            </a:r>
            <a:r>
              <a:rPr kumimoji="0" lang="en-US" altLang="zh-TW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(</a:t>
            </a:r>
            <a:r>
              <a:rPr kumimoji="0" lang="zh-TW" altLang="en-US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音效</a:t>
            </a:r>
            <a:r>
              <a:rPr kumimoji="0" lang="en-US" altLang="zh-TW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)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ECB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266437" y="1960422"/>
            <a:ext cx="1880132" cy="452431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時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間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到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！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ADD440A-2EF4-40DB-88C9-9F48E2532B3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441" y="373263"/>
            <a:ext cx="1143000" cy="1143000"/>
          </a:xfrm>
          <a:prstGeom prst="rect">
            <a:avLst/>
          </a:prstGeom>
        </p:spPr>
      </p:pic>
      <p:sp>
        <p:nvSpPr>
          <p:cNvPr id="2" name="圓形: 空心 1">
            <a:extLst>
              <a:ext uri="{FF2B5EF4-FFF2-40B4-BE49-F238E27FC236}">
                <a16:creationId xmlns:a16="http://schemas.microsoft.com/office/drawing/2014/main" id="{0EBE03F9-0685-4CB6-91A3-D6B497AD8A38}"/>
              </a:ext>
            </a:extLst>
          </p:cNvPr>
          <p:cNvSpPr/>
          <p:nvPr/>
        </p:nvSpPr>
        <p:spPr>
          <a:xfrm>
            <a:off x="3703052" y="1698842"/>
            <a:ext cx="4785895" cy="4785895"/>
          </a:xfrm>
          <a:prstGeom prst="donut">
            <a:avLst>
              <a:gd name="adj" fmla="val 17361"/>
            </a:avLst>
          </a:prstGeom>
          <a:ln>
            <a:solidFill>
              <a:schemeClr val="accent1"/>
            </a:solidFill>
          </a:ln>
          <a:scene3d>
            <a:camera prst="obliqueBottomLef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pic>
        <p:nvPicPr>
          <p:cNvPr id="4" name="錄製的聲音">
            <a:hlinkClick r:id="" action="ppaction://media"/>
            <a:extLst>
              <a:ext uri="{FF2B5EF4-FFF2-40B4-BE49-F238E27FC236}">
                <a16:creationId xmlns:a16="http://schemas.microsoft.com/office/drawing/2014/main" id="{FC1FECC6-6D5F-4C7B-9D43-7E16F704BA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14728" y="8831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521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44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圖片 13">
            <a:extLst>
              <a:ext uri="{FF2B5EF4-FFF2-40B4-BE49-F238E27FC236}">
                <a16:creationId xmlns:a16="http://schemas.microsoft.com/office/drawing/2014/main" id="{6A15DB53-F293-4B3A-AF5C-3EA308C7651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835" y="3221266"/>
            <a:ext cx="2964543" cy="3136307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0F4C8F15-7151-41EB-8E01-2EC7E95C5959}"/>
              </a:ext>
            </a:extLst>
          </p:cNvPr>
          <p:cNvSpPr txBox="1"/>
          <p:nvPr/>
        </p:nvSpPr>
        <p:spPr>
          <a:xfrm>
            <a:off x="1915886" y="2423887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dirty="0"/>
              <a:t>幫助排便</a:t>
            </a:r>
            <a:endParaRPr lang="en-US" altLang="zh-TW" sz="4000" dirty="0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B38ECC59-8C50-424C-BDE4-BF686DE56B07}"/>
              </a:ext>
            </a:extLst>
          </p:cNvPr>
          <p:cNvSpPr txBox="1"/>
          <p:nvPr/>
        </p:nvSpPr>
        <p:spPr>
          <a:xfrm>
            <a:off x="7640370" y="2423887"/>
            <a:ext cx="27494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增加飽足感</a:t>
            </a:r>
            <a:endParaRPr lang="en-US" altLang="zh-TW" sz="4000" dirty="0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55483828-B07B-484C-95C1-9998E3AD9FED}"/>
              </a:ext>
            </a:extLst>
          </p:cNvPr>
          <p:cNvSpPr txBox="1"/>
          <p:nvPr/>
        </p:nvSpPr>
        <p:spPr>
          <a:xfrm>
            <a:off x="7811324" y="5649687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穩定血糖</a:t>
            </a:r>
            <a:endParaRPr lang="en-US" altLang="zh-TW" sz="4000" dirty="0"/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8ECFDC46-98CB-40E0-A3AC-92CCA31E3123}"/>
              </a:ext>
            </a:extLst>
          </p:cNvPr>
          <p:cNvSpPr txBox="1"/>
          <p:nvPr/>
        </p:nvSpPr>
        <p:spPr>
          <a:xfrm>
            <a:off x="1470748" y="5649687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維持腸道健康</a:t>
            </a:r>
            <a:endParaRPr lang="en-US" altLang="zh-TW" sz="4000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05C12CFA-FD37-47FE-8E55-C34D345908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748" y="-288007"/>
            <a:ext cx="2865045" cy="2865045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473E7A23-5932-45B5-9819-DCB16942230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1903" y="0"/>
            <a:ext cx="2735352" cy="2735352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F56F15B0-B726-46A5-A801-65B01BABA5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405" y="3429000"/>
            <a:ext cx="2492991" cy="2492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8402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白色陶瓷碗什錦切成薄片的水果">
            <a:extLst>
              <a:ext uri="{FF2B5EF4-FFF2-40B4-BE49-F238E27FC236}">
                <a16:creationId xmlns:a16="http://schemas.microsoft.com/office/drawing/2014/main" id="{2875F134-B4D8-4E0B-8540-FECA39BF85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009" y="-1277257"/>
            <a:ext cx="12550018" cy="9412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A13F6538-83A6-4287-9740-0C3BEE372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275DFCF-FB52-42EE-AB31-D7F0EBA1B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E8B962F-7A6A-4CC1-A6DC-FF1E362233B0}"/>
              </a:ext>
            </a:extLst>
          </p:cNvPr>
          <p:cNvSpPr/>
          <p:nvPr/>
        </p:nvSpPr>
        <p:spPr>
          <a:xfrm>
            <a:off x="-537029" y="-580571"/>
            <a:ext cx="13208000" cy="9303657"/>
          </a:xfrm>
          <a:prstGeom prst="rect">
            <a:avLst/>
          </a:prstGeom>
          <a:solidFill>
            <a:srgbClr val="000000">
              <a:alpha val="29020"/>
            </a:srgb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4E4DD31D-C7DF-4FDD-B8BB-58B43ADE69B7}"/>
              </a:ext>
            </a:extLst>
          </p:cNvPr>
          <p:cNvSpPr txBox="1"/>
          <p:nvPr/>
        </p:nvSpPr>
        <p:spPr>
          <a:xfrm>
            <a:off x="838200" y="2385743"/>
            <a:ext cx="1051559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altLang="zh-TW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《15</a:t>
            </a:r>
            <a:r>
              <a:rPr kumimoji="0" lang="zh-TW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秒限時作答</a:t>
            </a:r>
            <a:r>
              <a:rPr kumimoji="0" lang="en-US" altLang="zh-TW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》</a:t>
            </a:r>
            <a:br>
              <a:rPr kumimoji="0" lang="en-US" altLang="zh-TW" sz="5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微軟正黑體"/>
                <a:cs typeface="+mj-cs"/>
              </a:rPr>
            </a:br>
            <a:r>
              <a:rPr kumimoji="0" lang="zh-TW" altLang="en-US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說出</a:t>
            </a:r>
            <a:r>
              <a:rPr kumimoji="0" lang="en-US" altLang="zh-TW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2</a:t>
            </a:r>
            <a:r>
              <a:rPr kumimoji="0" lang="zh-TW" altLang="en-US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種彩虹蔬果的益處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144091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 txBox="1">
            <a:spLocks/>
          </p:cNvSpPr>
          <p:nvPr/>
        </p:nvSpPr>
        <p:spPr>
          <a:xfrm>
            <a:off x="1981200" y="37326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倒數</a:t>
            </a:r>
            <a:r>
              <a:rPr lang="en-US" altLang="zh-TW" sz="7200" b="1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15</a:t>
            </a: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秒</a:t>
            </a:r>
            <a:r>
              <a:rPr kumimoji="0" lang="en-US" altLang="zh-TW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(</a:t>
            </a:r>
            <a:r>
              <a:rPr kumimoji="0" lang="zh-TW" altLang="en-US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音效</a:t>
            </a:r>
            <a:r>
              <a:rPr kumimoji="0" lang="en-US" altLang="zh-TW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)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ECB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266437" y="1960422"/>
            <a:ext cx="1880132" cy="452431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時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間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到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！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ADD440A-2EF4-40DB-88C9-9F48E2532B3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441" y="373263"/>
            <a:ext cx="1143000" cy="1143000"/>
          </a:xfrm>
          <a:prstGeom prst="rect">
            <a:avLst/>
          </a:prstGeom>
        </p:spPr>
      </p:pic>
      <p:sp>
        <p:nvSpPr>
          <p:cNvPr id="2" name="圓形: 空心 1">
            <a:extLst>
              <a:ext uri="{FF2B5EF4-FFF2-40B4-BE49-F238E27FC236}">
                <a16:creationId xmlns:a16="http://schemas.microsoft.com/office/drawing/2014/main" id="{0EBE03F9-0685-4CB6-91A3-D6B497AD8A38}"/>
              </a:ext>
            </a:extLst>
          </p:cNvPr>
          <p:cNvSpPr/>
          <p:nvPr/>
        </p:nvSpPr>
        <p:spPr>
          <a:xfrm>
            <a:off x="3703052" y="1698842"/>
            <a:ext cx="4785895" cy="4785895"/>
          </a:xfrm>
          <a:prstGeom prst="donut">
            <a:avLst>
              <a:gd name="adj" fmla="val 17361"/>
            </a:avLst>
          </a:prstGeom>
          <a:ln>
            <a:solidFill>
              <a:schemeClr val="accent1"/>
            </a:solidFill>
          </a:ln>
          <a:scene3d>
            <a:camera prst="obliqueBottomLef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pic>
        <p:nvPicPr>
          <p:cNvPr id="4" name="錄製的聲音">
            <a:hlinkClick r:id="" action="ppaction://media"/>
            <a:extLst>
              <a:ext uri="{FF2B5EF4-FFF2-40B4-BE49-F238E27FC236}">
                <a16:creationId xmlns:a16="http://schemas.microsoft.com/office/drawing/2014/main" id="{FC1FECC6-6D5F-4C7B-9D43-7E16F704BA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14728" y="8831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3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44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0F4C8F15-7151-41EB-8E01-2EC7E95C5959}"/>
              </a:ext>
            </a:extLst>
          </p:cNvPr>
          <p:cNvSpPr txBox="1"/>
          <p:nvPr/>
        </p:nvSpPr>
        <p:spPr>
          <a:xfrm>
            <a:off x="1586322" y="2423887"/>
            <a:ext cx="27494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增強免疫力</a:t>
            </a:r>
            <a:endParaRPr lang="en-US" altLang="zh-TW" sz="4000" dirty="0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B38ECC59-8C50-424C-BDE4-BF686DE56B07}"/>
              </a:ext>
            </a:extLst>
          </p:cNvPr>
          <p:cNvSpPr txBox="1"/>
          <p:nvPr/>
        </p:nvSpPr>
        <p:spPr>
          <a:xfrm>
            <a:off x="7298363" y="2423887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維持腸道健康</a:t>
            </a:r>
            <a:endParaRPr lang="en-US" altLang="zh-TW" sz="4000" dirty="0"/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8ECFDC46-98CB-40E0-A3AC-92CCA31E3123}"/>
              </a:ext>
            </a:extLst>
          </p:cNvPr>
          <p:cNvSpPr txBox="1"/>
          <p:nvPr/>
        </p:nvSpPr>
        <p:spPr>
          <a:xfrm>
            <a:off x="4980213" y="5649687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dirty="0">
                <a:solidFill>
                  <a:srgbClr val="202124"/>
                </a:solidFill>
                <a:latin typeface="arial" panose="020B0604020202020204" pitchFamily="34" charset="0"/>
              </a:rPr>
              <a:t>預防癌症</a:t>
            </a:r>
            <a:endParaRPr lang="en-US" altLang="zh-TW" sz="4000"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8C2117FC-B1E1-433F-9290-F9C54F504B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604" y="-150837"/>
            <a:ext cx="2886189" cy="2886189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9E214C0E-62CA-4259-951E-4530319EC9D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733" y="3429000"/>
            <a:ext cx="2574630" cy="2574630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5F9CBFE1-5E26-4589-81BD-9763629436B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083" y="171450"/>
            <a:ext cx="2492991" cy="2492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4915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板上熟魚">
            <a:extLst>
              <a:ext uri="{FF2B5EF4-FFF2-40B4-BE49-F238E27FC236}">
                <a16:creationId xmlns:a16="http://schemas.microsoft.com/office/drawing/2014/main" id="{18D4261F-75F9-45B3-9BA7-62E3C933C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219" y="-1182914"/>
            <a:ext cx="12298438" cy="9223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A13F6538-83A6-4287-9740-0C3BEE372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275DFCF-FB52-42EE-AB31-D7F0EBA1B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E8B962F-7A6A-4CC1-A6DC-FF1E362233B0}"/>
              </a:ext>
            </a:extLst>
          </p:cNvPr>
          <p:cNvSpPr/>
          <p:nvPr/>
        </p:nvSpPr>
        <p:spPr>
          <a:xfrm>
            <a:off x="-537029" y="-580571"/>
            <a:ext cx="13208000" cy="9303657"/>
          </a:xfrm>
          <a:prstGeom prst="rect">
            <a:avLst/>
          </a:prstGeom>
          <a:solidFill>
            <a:srgbClr val="000000">
              <a:alpha val="29020"/>
            </a:srgb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微軟正黑體"/>
              <a:cs typeface="+mn-cs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4E4DD31D-C7DF-4FDD-B8BB-58B43ADE69B7}"/>
              </a:ext>
            </a:extLst>
          </p:cNvPr>
          <p:cNvSpPr txBox="1"/>
          <p:nvPr/>
        </p:nvSpPr>
        <p:spPr>
          <a:xfrm>
            <a:off x="838200" y="2385743"/>
            <a:ext cx="1051559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《15</a:t>
            </a:r>
            <a:r>
              <a:rPr kumimoji="0" lang="zh-TW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秒限時作答</a:t>
            </a:r>
            <a:r>
              <a:rPr kumimoji="0" lang="en-US" altLang="zh-TW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》</a:t>
            </a:r>
            <a:br>
              <a:rPr kumimoji="0" lang="en-US" altLang="zh-TW" sz="5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微軟正黑體"/>
                <a:cs typeface="+mn-cs"/>
              </a:rPr>
            </a:br>
            <a:r>
              <a:rPr kumimoji="0" lang="zh-TW" altLang="en-US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說出</a:t>
            </a:r>
            <a:r>
              <a:rPr lang="en-US" altLang="zh-TW" sz="7200" b="1" dirty="0">
                <a:solidFill>
                  <a:prstClr val="white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5</a:t>
            </a:r>
            <a:r>
              <a:rPr kumimoji="0" lang="zh-TW" altLang="en-US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種蛋白質食物</a:t>
            </a: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/>
              <a:ea typeface="微軟正黑體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14403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 txBox="1">
            <a:spLocks/>
          </p:cNvSpPr>
          <p:nvPr/>
        </p:nvSpPr>
        <p:spPr>
          <a:xfrm>
            <a:off x="1981200" y="37326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倒數</a:t>
            </a:r>
            <a:r>
              <a:rPr kumimoji="0" lang="en-US" altLang="zh-TW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15</a:t>
            </a: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秒</a:t>
            </a:r>
            <a:r>
              <a:rPr kumimoji="0" lang="en-US" altLang="zh-TW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(</a:t>
            </a:r>
            <a:r>
              <a:rPr kumimoji="0" lang="zh-TW" altLang="en-US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音效</a:t>
            </a:r>
            <a:r>
              <a:rPr kumimoji="0" lang="en-US" altLang="zh-TW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)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ECB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j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266437" y="1960422"/>
            <a:ext cx="1880132" cy="452431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時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間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到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！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n-cs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ADD440A-2EF4-40DB-88C9-9F48E2532B3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441" y="373263"/>
            <a:ext cx="1143000" cy="1143000"/>
          </a:xfrm>
          <a:prstGeom prst="rect">
            <a:avLst/>
          </a:prstGeom>
        </p:spPr>
      </p:pic>
      <p:sp>
        <p:nvSpPr>
          <p:cNvPr id="2" name="圓形: 空心 1">
            <a:extLst>
              <a:ext uri="{FF2B5EF4-FFF2-40B4-BE49-F238E27FC236}">
                <a16:creationId xmlns:a16="http://schemas.microsoft.com/office/drawing/2014/main" id="{0EBE03F9-0685-4CB6-91A3-D6B497AD8A38}"/>
              </a:ext>
            </a:extLst>
          </p:cNvPr>
          <p:cNvSpPr/>
          <p:nvPr/>
        </p:nvSpPr>
        <p:spPr>
          <a:xfrm>
            <a:off x="3703052" y="1698842"/>
            <a:ext cx="4785895" cy="4785895"/>
          </a:xfrm>
          <a:prstGeom prst="donut">
            <a:avLst>
              <a:gd name="adj" fmla="val 17361"/>
            </a:avLst>
          </a:prstGeom>
          <a:ln>
            <a:solidFill>
              <a:schemeClr val="accent1"/>
            </a:solidFill>
          </a:ln>
          <a:scene3d>
            <a:camera prst="obliqueBottomLef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pic>
        <p:nvPicPr>
          <p:cNvPr id="4" name="錄製的聲音">
            <a:hlinkClick r:id="" action="ppaction://media"/>
            <a:extLst>
              <a:ext uri="{FF2B5EF4-FFF2-40B4-BE49-F238E27FC236}">
                <a16:creationId xmlns:a16="http://schemas.microsoft.com/office/drawing/2014/main" id="{FC1FECC6-6D5F-4C7B-9D43-7E16F704BA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14728" y="8831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428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44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D94F9341-67B6-4740-9918-6A47DCC98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25599" y="452259"/>
            <a:ext cx="3677921" cy="2476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>
            <a:extLst>
              <a:ext uri="{FF2B5EF4-FFF2-40B4-BE49-F238E27FC236}">
                <a16:creationId xmlns:a16="http://schemas.microsoft.com/office/drawing/2014/main" id="{64DBC96B-7D11-40BD-BD62-50B343F82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018752" y="153424"/>
            <a:ext cx="4610100" cy="3074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>
            <a:extLst>
              <a:ext uri="{FF2B5EF4-FFF2-40B4-BE49-F238E27FC236}">
                <a16:creationId xmlns:a16="http://schemas.microsoft.com/office/drawing/2014/main" id="{2ED28149-740A-4415-B1CC-F0ECE0DB4A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25599" y="3954120"/>
            <a:ext cx="3159123" cy="2108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>
            <a:extLst>
              <a:ext uri="{FF2B5EF4-FFF2-40B4-BE49-F238E27FC236}">
                <a16:creationId xmlns:a16="http://schemas.microsoft.com/office/drawing/2014/main" id="{4E64D805-337B-4DE1-9B38-9B8521773C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348758" y="3759200"/>
            <a:ext cx="3576181" cy="2600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>
            <a:extLst>
              <a:ext uri="{FF2B5EF4-FFF2-40B4-BE49-F238E27FC236}">
                <a16:creationId xmlns:a16="http://schemas.microsoft.com/office/drawing/2014/main" id="{5F5E22C7-5EFB-4945-A52F-AF0B58101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24" b="6024"/>
          <a:stretch/>
        </p:blipFill>
        <p:spPr bwMode="auto">
          <a:xfrm>
            <a:off x="4639663" y="2365829"/>
            <a:ext cx="2912674" cy="212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6251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托盤中的鵪鶉蛋">
            <a:extLst>
              <a:ext uri="{FF2B5EF4-FFF2-40B4-BE49-F238E27FC236}">
                <a16:creationId xmlns:a16="http://schemas.microsoft.com/office/drawing/2014/main" id="{E95008D2-5FC1-400F-84CB-C3FA087D36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35001"/>
            <a:ext cx="12186557" cy="8124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A13F6538-83A6-4287-9740-0C3BEE372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275DFCF-FB52-42EE-AB31-D7F0EBA1B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E8B962F-7A6A-4CC1-A6DC-FF1E362233B0}"/>
              </a:ext>
            </a:extLst>
          </p:cNvPr>
          <p:cNvSpPr/>
          <p:nvPr/>
        </p:nvSpPr>
        <p:spPr>
          <a:xfrm>
            <a:off x="-537029" y="-580571"/>
            <a:ext cx="13208000" cy="9303657"/>
          </a:xfrm>
          <a:prstGeom prst="rect">
            <a:avLst/>
          </a:prstGeom>
          <a:solidFill>
            <a:srgbClr val="000000">
              <a:alpha val="29020"/>
            </a:srgb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微軟正黑體"/>
              <a:cs typeface="+mn-cs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4E4DD31D-C7DF-4FDD-B8BB-58B43ADE69B7}"/>
              </a:ext>
            </a:extLst>
          </p:cNvPr>
          <p:cNvSpPr txBox="1"/>
          <p:nvPr/>
        </p:nvSpPr>
        <p:spPr>
          <a:xfrm>
            <a:off x="838200" y="2385743"/>
            <a:ext cx="10515599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《15</a:t>
            </a:r>
            <a:r>
              <a:rPr kumimoji="0" lang="zh-TW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秒限時作答</a:t>
            </a:r>
            <a:r>
              <a:rPr kumimoji="0" lang="en-US" altLang="zh-TW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》</a:t>
            </a:r>
            <a:br>
              <a:rPr kumimoji="0" lang="en-US" altLang="zh-TW" sz="5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微軟正黑體"/>
                <a:cs typeface="+mn-cs"/>
              </a:rPr>
            </a:br>
            <a:r>
              <a:rPr kumimoji="0" lang="zh-TW" altLang="en-US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說出</a:t>
            </a:r>
            <a:r>
              <a:rPr kumimoji="0" lang="en-US" altLang="zh-TW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2</a:t>
            </a:r>
            <a:r>
              <a:rPr kumimoji="0" lang="zh-TW" altLang="en-US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種蛋白質</a:t>
            </a:r>
            <a:br>
              <a:rPr kumimoji="0" lang="en-US" altLang="zh-TW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</a:br>
            <a:r>
              <a:rPr lang="zh-TW" altLang="en-US" sz="7200" b="1" dirty="0">
                <a:solidFill>
                  <a:prstClr val="white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對身體的幫助及益處</a:t>
            </a:r>
            <a:endParaRPr kumimoji="0" lang="en-US" altLang="zh-TW" sz="7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55399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 txBox="1">
            <a:spLocks/>
          </p:cNvSpPr>
          <p:nvPr/>
        </p:nvSpPr>
        <p:spPr>
          <a:xfrm>
            <a:off x="1981200" y="37326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倒數</a:t>
            </a:r>
            <a:r>
              <a:rPr kumimoji="0" lang="en-US" altLang="zh-TW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15</a:t>
            </a: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秒</a:t>
            </a:r>
            <a:r>
              <a:rPr kumimoji="0" lang="en-US" altLang="zh-TW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(</a:t>
            </a:r>
            <a:r>
              <a:rPr kumimoji="0" lang="zh-TW" altLang="en-US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音效</a:t>
            </a:r>
            <a:r>
              <a:rPr kumimoji="0" lang="en-US" altLang="zh-TW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)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ECB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j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266437" y="1960422"/>
            <a:ext cx="1880132" cy="452431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時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間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到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！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n-cs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ADD440A-2EF4-40DB-88C9-9F48E2532B3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441" y="373263"/>
            <a:ext cx="1143000" cy="1143000"/>
          </a:xfrm>
          <a:prstGeom prst="rect">
            <a:avLst/>
          </a:prstGeom>
        </p:spPr>
      </p:pic>
      <p:sp>
        <p:nvSpPr>
          <p:cNvPr id="2" name="圓形: 空心 1">
            <a:extLst>
              <a:ext uri="{FF2B5EF4-FFF2-40B4-BE49-F238E27FC236}">
                <a16:creationId xmlns:a16="http://schemas.microsoft.com/office/drawing/2014/main" id="{0EBE03F9-0685-4CB6-91A3-D6B497AD8A38}"/>
              </a:ext>
            </a:extLst>
          </p:cNvPr>
          <p:cNvSpPr/>
          <p:nvPr/>
        </p:nvSpPr>
        <p:spPr>
          <a:xfrm>
            <a:off x="3703052" y="1698842"/>
            <a:ext cx="4785895" cy="4785895"/>
          </a:xfrm>
          <a:prstGeom prst="donut">
            <a:avLst>
              <a:gd name="adj" fmla="val 17361"/>
            </a:avLst>
          </a:prstGeom>
          <a:ln>
            <a:solidFill>
              <a:schemeClr val="accent1"/>
            </a:solidFill>
          </a:ln>
          <a:scene3d>
            <a:camera prst="obliqueBottomLef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pic>
        <p:nvPicPr>
          <p:cNvPr id="4" name="錄製的聲音">
            <a:hlinkClick r:id="" action="ppaction://media"/>
            <a:extLst>
              <a:ext uri="{FF2B5EF4-FFF2-40B4-BE49-F238E27FC236}">
                <a16:creationId xmlns:a16="http://schemas.microsoft.com/office/drawing/2014/main" id="{FC1FECC6-6D5F-4C7B-9D43-7E16F704BA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14728" y="8831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518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44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0F4C8F15-7151-41EB-8E01-2EC7E95C5959}"/>
              </a:ext>
            </a:extLst>
          </p:cNvPr>
          <p:cNvSpPr txBox="1"/>
          <p:nvPr/>
        </p:nvSpPr>
        <p:spPr>
          <a:xfrm>
            <a:off x="415877" y="5352554"/>
            <a:ext cx="48013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202124"/>
                </a:solidFill>
                <a:effectLst/>
                <a:uLnTx/>
                <a:uFillTx/>
                <a:latin typeface="arial" panose="020B0604020202020204" pitchFamily="34" charset="0"/>
                <a:ea typeface="Noto Sans CJK TC Black"/>
                <a:cs typeface="+mn-cs"/>
              </a:rPr>
              <a:t>維持肌肉組成和修補</a:t>
            </a:r>
            <a:endParaRPr kumimoji="0" lang="en-US" altLang="zh-TW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B38ECC59-8C50-424C-BDE4-BF686DE56B07}"/>
              </a:ext>
            </a:extLst>
          </p:cNvPr>
          <p:cNvSpPr txBox="1"/>
          <p:nvPr/>
        </p:nvSpPr>
        <p:spPr>
          <a:xfrm>
            <a:off x="4737013" y="2423887"/>
            <a:ext cx="27494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202124"/>
                </a:solidFill>
                <a:effectLst/>
                <a:uLnTx/>
                <a:uFillTx/>
                <a:latin typeface="arial" panose="020B0604020202020204" pitchFamily="34" charset="0"/>
                <a:ea typeface="Noto Sans CJK TC Black"/>
                <a:cs typeface="+mn-cs"/>
              </a:rPr>
              <a:t>調節免疫力</a:t>
            </a:r>
            <a:endParaRPr kumimoji="0" lang="en-US" altLang="zh-TW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55483828-B07B-484C-95C1-9998E3AD9FED}"/>
              </a:ext>
            </a:extLst>
          </p:cNvPr>
          <p:cNvSpPr txBox="1"/>
          <p:nvPr/>
        </p:nvSpPr>
        <p:spPr>
          <a:xfrm>
            <a:off x="6096000" y="5352554"/>
            <a:ext cx="58272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202124"/>
                </a:solidFill>
                <a:effectLst/>
                <a:uLnTx/>
                <a:uFillTx/>
                <a:latin typeface="arial" panose="020B0604020202020204" pitchFamily="34" charset="0"/>
                <a:ea typeface="Noto Sans CJK TC Black"/>
                <a:cs typeface="+mn-cs"/>
              </a:rPr>
              <a:t>合成生理需要的各項酵素</a:t>
            </a:r>
            <a:endParaRPr kumimoji="0" lang="en-US" altLang="zh-TW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7FF52E5A-6BB7-449B-AF6B-37D300115F9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318" y="2750041"/>
            <a:ext cx="2984339" cy="2984339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167BB5EB-A408-4B1F-9B86-CC19DA3C11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653" y="-150837"/>
            <a:ext cx="2886189" cy="2886189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7BE77B20-995F-450D-84C8-AA899218C2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2525" y="2692311"/>
            <a:ext cx="3014186" cy="3014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8774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碗裡倒入黃色液體">
            <a:extLst>
              <a:ext uri="{FF2B5EF4-FFF2-40B4-BE49-F238E27FC236}">
                <a16:creationId xmlns:a16="http://schemas.microsoft.com/office/drawing/2014/main" id="{6A42CD18-65AB-41E9-9CAA-68D81C121E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-312057"/>
            <a:ext cx="12268200" cy="817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A13F6538-83A6-4287-9740-0C3BEE372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275DFCF-FB52-42EE-AB31-D7F0EBA1B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E8B962F-7A6A-4CC1-A6DC-FF1E362233B0}"/>
              </a:ext>
            </a:extLst>
          </p:cNvPr>
          <p:cNvSpPr/>
          <p:nvPr/>
        </p:nvSpPr>
        <p:spPr>
          <a:xfrm>
            <a:off x="-537029" y="-580571"/>
            <a:ext cx="13208000" cy="9303657"/>
          </a:xfrm>
          <a:prstGeom prst="rect">
            <a:avLst/>
          </a:prstGeom>
          <a:solidFill>
            <a:srgbClr val="000000">
              <a:alpha val="29020"/>
            </a:srgb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微軟正黑體"/>
              <a:cs typeface="+mn-cs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4E4DD31D-C7DF-4FDD-B8BB-58B43ADE69B7}"/>
              </a:ext>
            </a:extLst>
          </p:cNvPr>
          <p:cNvSpPr txBox="1"/>
          <p:nvPr/>
        </p:nvSpPr>
        <p:spPr>
          <a:xfrm>
            <a:off x="838200" y="2385743"/>
            <a:ext cx="1051559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《15</a:t>
            </a:r>
            <a:r>
              <a:rPr kumimoji="0" lang="zh-TW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秒限時作答</a:t>
            </a:r>
            <a:r>
              <a:rPr kumimoji="0" lang="en-US" altLang="zh-TW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》</a:t>
            </a:r>
            <a:br>
              <a:rPr kumimoji="0" lang="en-US" altLang="zh-TW" sz="5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微軟正黑體"/>
                <a:cs typeface="+mn-cs"/>
              </a:rPr>
            </a:br>
            <a:r>
              <a:rPr kumimoji="0" lang="zh-TW" altLang="en-US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說出</a:t>
            </a:r>
            <a:r>
              <a:rPr kumimoji="0" lang="en-US" altLang="zh-TW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3</a:t>
            </a:r>
            <a:r>
              <a:rPr kumimoji="0" lang="zh-TW" altLang="en-US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種健康好油脂</a:t>
            </a: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/>
              <a:ea typeface="微軟正黑體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9447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 txBox="1">
            <a:spLocks/>
          </p:cNvSpPr>
          <p:nvPr/>
        </p:nvSpPr>
        <p:spPr>
          <a:xfrm>
            <a:off x="1981200" y="37326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倒數</a:t>
            </a:r>
            <a:r>
              <a:rPr kumimoji="0" lang="en-US" altLang="zh-TW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15</a:t>
            </a: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秒</a:t>
            </a:r>
            <a:r>
              <a:rPr kumimoji="0" lang="en-US" altLang="zh-TW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(</a:t>
            </a:r>
            <a:r>
              <a:rPr kumimoji="0" lang="zh-TW" altLang="en-US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音效</a:t>
            </a:r>
            <a:r>
              <a:rPr kumimoji="0" lang="en-US" altLang="zh-TW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)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ECB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j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266437" y="1960422"/>
            <a:ext cx="1880132" cy="452431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時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間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到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！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n-cs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ADD440A-2EF4-40DB-88C9-9F48E2532B3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441" y="373263"/>
            <a:ext cx="1143000" cy="1143000"/>
          </a:xfrm>
          <a:prstGeom prst="rect">
            <a:avLst/>
          </a:prstGeom>
        </p:spPr>
      </p:pic>
      <p:sp>
        <p:nvSpPr>
          <p:cNvPr id="2" name="圓形: 空心 1">
            <a:extLst>
              <a:ext uri="{FF2B5EF4-FFF2-40B4-BE49-F238E27FC236}">
                <a16:creationId xmlns:a16="http://schemas.microsoft.com/office/drawing/2014/main" id="{0EBE03F9-0685-4CB6-91A3-D6B497AD8A38}"/>
              </a:ext>
            </a:extLst>
          </p:cNvPr>
          <p:cNvSpPr/>
          <p:nvPr/>
        </p:nvSpPr>
        <p:spPr>
          <a:xfrm>
            <a:off x="3703052" y="1698842"/>
            <a:ext cx="4785895" cy="4785895"/>
          </a:xfrm>
          <a:prstGeom prst="donut">
            <a:avLst>
              <a:gd name="adj" fmla="val 17361"/>
            </a:avLst>
          </a:prstGeom>
          <a:ln>
            <a:solidFill>
              <a:schemeClr val="accent1"/>
            </a:solidFill>
          </a:ln>
          <a:scene3d>
            <a:camera prst="obliqueBottomLef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pic>
        <p:nvPicPr>
          <p:cNvPr id="4" name="錄製的聲音">
            <a:hlinkClick r:id="" action="ppaction://media"/>
            <a:extLst>
              <a:ext uri="{FF2B5EF4-FFF2-40B4-BE49-F238E27FC236}">
                <a16:creationId xmlns:a16="http://schemas.microsoft.com/office/drawing/2014/main" id="{FC1FECC6-6D5F-4C7B-9D43-7E16F704BA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14728" y="8831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234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44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圓角 3">
            <a:extLst>
              <a:ext uri="{FF2B5EF4-FFF2-40B4-BE49-F238E27FC236}">
                <a16:creationId xmlns:a16="http://schemas.microsoft.com/office/drawing/2014/main" id="{16B7397A-F95D-4890-B4AA-C88857690E85}"/>
              </a:ext>
            </a:extLst>
          </p:cNvPr>
          <p:cNvSpPr/>
          <p:nvPr/>
        </p:nvSpPr>
        <p:spPr>
          <a:xfrm>
            <a:off x="2505530" y="1141184"/>
            <a:ext cx="2844800" cy="2097316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/>
              <a:t>苦茶油</a:t>
            </a:r>
          </a:p>
        </p:txBody>
      </p:sp>
      <p:sp>
        <p:nvSpPr>
          <p:cNvPr id="5" name="矩形: 圓角 4">
            <a:extLst>
              <a:ext uri="{FF2B5EF4-FFF2-40B4-BE49-F238E27FC236}">
                <a16:creationId xmlns:a16="http://schemas.microsoft.com/office/drawing/2014/main" id="{91BC940B-3D74-486D-ADCE-EA94283DAA9B}"/>
              </a:ext>
            </a:extLst>
          </p:cNvPr>
          <p:cNvSpPr/>
          <p:nvPr/>
        </p:nvSpPr>
        <p:spPr>
          <a:xfrm>
            <a:off x="6841671" y="1141184"/>
            <a:ext cx="2844800" cy="2097316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/>
              <a:t>橄欖油</a:t>
            </a:r>
          </a:p>
        </p:txBody>
      </p:sp>
      <p:sp>
        <p:nvSpPr>
          <p:cNvPr id="6" name="矩形: 圓角 5">
            <a:extLst>
              <a:ext uri="{FF2B5EF4-FFF2-40B4-BE49-F238E27FC236}">
                <a16:creationId xmlns:a16="http://schemas.microsoft.com/office/drawing/2014/main" id="{F9A5BBBA-72BF-44D8-B4CE-1D5F9B38FD40}"/>
              </a:ext>
            </a:extLst>
          </p:cNvPr>
          <p:cNvSpPr/>
          <p:nvPr/>
        </p:nvSpPr>
        <p:spPr>
          <a:xfrm>
            <a:off x="6841671" y="3797298"/>
            <a:ext cx="2844800" cy="2097316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/>
              <a:t>芥花油</a:t>
            </a:r>
          </a:p>
        </p:txBody>
      </p:sp>
      <p:sp>
        <p:nvSpPr>
          <p:cNvPr id="7" name="矩形: 圓角 6">
            <a:extLst>
              <a:ext uri="{FF2B5EF4-FFF2-40B4-BE49-F238E27FC236}">
                <a16:creationId xmlns:a16="http://schemas.microsoft.com/office/drawing/2014/main" id="{DD916715-D881-410D-92B8-E70658137D30}"/>
              </a:ext>
            </a:extLst>
          </p:cNvPr>
          <p:cNvSpPr/>
          <p:nvPr/>
        </p:nvSpPr>
        <p:spPr>
          <a:xfrm>
            <a:off x="2505530" y="3797298"/>
            <a:ext cx="2844800" cy="2097316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/>
              <a:t>亞麻</a:t>
            </a:r>
            <a:br>
              <a:rPr lang="en-US" altLang="zh-TW" sz="5400" dirty="0"/>
            </a:br>
            <a:r>
              <a:rPr lang="zh-TW" altLang="en-US" sz="5400" dirty="0"/>
              <a:t>仁油</a:t>
            </a:r>
          </a:p>
        </p:txBody>
      </p:sp>
    </p:spTree>
    <p:extLst>
      <p:ext uri="{BB962C8B-B14F-4D97-AF65-F5344CB8AC3E}">
        <p14:creationId xmlns:p14="http://schemas.microsoft.com/office/powerpoint/2010/main" val="9975684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棕色木板高角度照片上的各種棕色堅果">
            <a:extLst>
              <a:ext uri="{FF2B5EF4-FFF2-40B4-BE49-F238E27FC236}">
                <a16:creationId xmlns:a16="http://schemas.microsoft.com/office/drawing/2014/main" id="{C39DBA4A-724E-4178-8381-4AA8B277DD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-660400"/>
            <a:ext cx="12268200" cy="817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6E8B962F-7A6A-4CC1-A6DC-FF1E362233B0}"/>
              </a:ext>
            </a:extLst>
          </p:cNvPr>
          <p:cNvSpPr/>
          <p:nvPr/>
        </p:nvSpPr>
        <p:spPr>
          <a:xfrm>
            <a:off x="-537029" y="-580571"/>
            <a:ext cx="13208000" cy="9303657"/>
          </a:xfrm>
          <a:prstGeom prst="rect">
            <a:avLst/>
          </a:prstGeom>
          <a:solidFill>
            <a:srgbClr val="000000">
              <a:alpha val="29020"/>
            </a:srgb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微軟正黑體"/>
              <a:cs typeface="+mn-cs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4E4DD31D-C7DF-4FDD-B8BB-58B43ADE69B7}"/>
              </a:ext>
            </a:extLst>
          </p:cNvPr>
          <p:cNvSpPr txBox="1"/>
          <p:nvPr/>
        </p:nvSpPr>
        <p:spPr>
          <a:xfrm>
            <a:off x="838200" y="2385743"/>
            <a:ext cx="1051559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《15</a:t>
            </a:r>
            <a:r>
              <a:rPr kumimoji="0" lang="zh-TW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秒限時作答</a:t>
            </a:r>
            <a:r>
              <a:rPr kumimoji="0" lang="en-US" altLang="zh-TW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》</a:t>
            </a:r>
            <a:br>
              <a:rPr kumimoji="0" lang="en-US" altLang="zh-TW" sz="5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微軟正黑體"/>
                <a:cs typeface="+mn-cs"/>
              </a:rPr>
            </a:br>
            <a:r>
              <a:rPr kumimoji="0" lang="zh-TW" altLang="en-US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說出</a:t>
            </a:r>
            <a:r>
              <a:rPr kumimoji="0" lang="en-US" altLang="zh-TW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3</a:t>
            </a:r>
            <a:r>
              <a:rPr kumimoji="0" lang="zh-TW" altLang="en-US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種</a:t>
            </a:r>
            <a:r>
              <a:rPr lang="zh-TW" altLang="en-US" sz="7200" b="1" dirty="0">
                <a:solidFill>
                  <a:prstClr val="white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好油脂食物</a:t>
            </a: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/>
              <a:ea typeface="微軟正黑體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41202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 txBox="1">
            <a:spLocks/>
          </p:cNvSpPr>
          <p:nvPr/>
        </p:nvSpPr>
        <p:spPr>
          <a:xfrm>
            <a:off x="1981200" y="37326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倒數</a:t>
            </a:r>
            <a:r>
              <a:rPr kumimoji="0" lang="en-US" altLang="zh-TW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15</a:t>
            </a: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秒</a:t>
            </a:r>
            <a:r>
              <a:rPr kumimoji="0" lang="en-US" altLang="zh-TW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(</a:t>
            </a:r>
            <a:r>
              <a:rPr kumimoji="0" lang="zh-TW" altLang="en-US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音效</a:t>
            </a:r>
            <a:r>
              <a:rPr kumimoji="0" lang="en-US" altLang="zh-TW" sz="54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ECB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j-cs"/>
              </a:rPr>
              <a:t>)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ECB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j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266437" y="1960422"/>
            <a:ext cx="1880132" cy="452431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時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間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到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 w="19050">
                  <a:solidFill>
                    <a:srgbClr val="444545"/>
                  </a:solidFill>
                  <a:prstDash val="solid"/>
                </a:ln>
                <a:solidFill>
                  <a:srgbClr val="FC31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Noto Sans CJK TC Black" panose="020B0A00000000000000" pitchFamily="34" charset="-128"/>
                <a:ea typeface="Noto Sans CJK TC Black" panose="020B0A00000000000000" pitchFamily="34" charset="-128"/>
                <a:cs typeface="+mn-cs"/>
              </a:rPr>
              <a:t>！</a:t>
            </a:r>
            <a:endParaRPr kumimoji="0" lang="en-US" altLang="zh-TW" sz="7200" b="1" i="0" u="none" strike="noStrike" kern="1200" cap="none" spc="0" normalizeH="0" baseline="0" noProof="0" dirty="0">
              <a:ln w="19050">
                <a:solidFill>
                  <a:srgbClr val="444545"/>
                </a:solidFill>
                <a:prstDash val="solid"/>
              </a:ln>
              <a:solidFill>
                <a:srgbClr val="FC31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Noto Sans CJK TC Black" panose="020B0A00000000000000" pitchFamily="34" charset="-128"/>
              <a:ea typeface="Noto Sans CJK TC Black" panose="020B0A00000000000000" pitchFamily="34" charset="-128"/>
              <a:cs typeface="+mn-cs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ADD440A-2EF4-40DB-88C9-9F48E2532B3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441" y="373263"/>
            <a:ext cx="1143000" cy="1143000"/>
          </a:xfrm>
          <a:prstGeom prst="rect">
            <a:avLst/>
          </a:prstGeom>
        </p:spPr>
      </p:pic>
      <p:sp>
        <p:nvSpPr>
          <p:cNvPr id="2" name="圓形: 空心 1">
            <a:extLst>
              <a:ext uri="{FF2B5EF4-FFF2-40B4-BE49-F238E27FC236}">
                <a16:creationId xmlns:a16="http://schemas.microsoft.com/office/drawing/2014/main" id="{0EBE03F9-0685-4CB6-91A3-D6B497AD8A38}"/>
              </a:ext>
            </a:extLst>
          </p:cNvPr>
          <p:cNvSpPr/>
          <p:nvPr/>
        </p:nvSpPr>
        <p:spPr>
          <a:xfrm>
            <a:off x="3703052" y="1698842"/>
            <a:ext cx="4785895" cy="4785895"/>
          </a:xfrm>
          <a:prstGeom prst="donut">
            <a:avLst>
              <a:gd name="adj" fmla="val 17361"/>
            </a:avLst>
          </a:prstGeom>
          <a:ln>
            <a:solidFill>
              <a:schemeClr val="accent1"/>
            </a:solidFill>
          </a:ln>
          <a:scene3d>
            <a:camera prst="obliqueBottomLef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pic>
        <p:nvPicPr>
          <p:cNvPr id="4" name="錄製的聲音">
            <a:hlinkClick r:id="" action="ppaction://media"/>
            <a:extLst>
              <a:ext uri="{FF2B5EF4-FFF2-40B4-BE49-F238E27FC236}">
                <a16:creationId xmlns:a16="http://schemas.microsoft.com/office/drawing/2014/main" id="{FC1FECC6-6D5F-4C7B-9D43-7E16F704BA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14728" y="8831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258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44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940777" y="501162"/>
            <a:ext cx="10730942" cy="5346013"/>
            <a:chOff x="940777" y="501162"/>
            <a:chExt cx="10730942" cy="5346013"/>
          </a:xfrm>
        </p:grpSpPr>
        <p:grpSp>
          <p:nvGrpSpPr>
            <p:cNvPr id="4" name="群組 3">
              <a:extLst>
                <a:ext uri="{FF2B5EF4-FFF2-40B4-BE49-F238E27FC236}">
                  <a16:creationId xmlns:a16="http://schemas.microsoft.com/office/drawing/2014/main" id="{DCFD3CC0-1A35-43A2-A8E6-C262C9D7D251}"/>
                </a:ext>
              </a:extLst>
            </p:cNvPr>
            <p:cNvGrpSpPr/>
            <p:nvPr/>
          </p:nvGrpSpPr>
          <p:grpSpPr>
            <a:xfrm>
              <a:off x="940777" y="501162"/>
              <a:ext cx="10730942" cy="5346013"/>
              <a:chOff x="2380343" y="1976271"/>
              <a:chExt cx="8372636" cy="3712822"/>
            </a:xfrm>
          </p:grpSpPr>
          <p:pic>
            <p:nvPicPr>
              <p:cNvPr id="5" name="圖片 4">
                <a:extLst>
                  <a:ext uri="{FF2B5EF4-FFF2-40B4-BE49-F238E27FC236}">
                    <a16:creationId xmlns:a16="http://schemas.microsoft.com/office/drawing/2014/main" id="{57C978C2-EB48-4FD0-94FD-2706AFDA11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02360" y="2235062"/>
                <a:ext cx="1666362" cy="978062"/>
              </a:xfrm>
              <a:prstGeom prst="rect">
                <a:avLst/>
              </a:prstGeom>
            </p:spPr>
          </p:pic>
          <p:pic>
            <p:nvPicPr>
              <p:cNvPr id="6" name="圖片 5">
                <a:extLst>
                  <a:ext uri="{FF2B5EF4-FFF2-40B4-BE49-F238E27FC236}">
                    <a16:creationId xmlns:a16="http://schemas.microsoft.com/office/drawing/2014/main" id="{63906AB6-8E9B-43D8-BD38-ED616A3741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21001" y="2186593"/>
                <a:ext cx="1264547" cy="1191592"/>
              </a:xfrm>
              <a:prstGeom prst="rect">
                <a:avLst/>
              </a:prstGeom>
            </p:spPr>
          </p:pic>
          <p:pic>
            <p:nvPicPr>
              <p:cNvPr id="8" name="圖片 7">
                <a:extLst>
                  <a:ext uri="{FF2B5EF4-FFF2-40B4-BE49-F238E27FC236}">
                    <a16:creationId xmlns:a16="http://schemas.microsoft.com/office/drawing/2014/main" id="{D0414EA6-2E03-4013-A7BE-50E5223D9A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68150" y="1976271"/>
                <a:ext cx="1736197" cy="1310590"/>
              </a:xfrm>
              <a:prstGeom prst="rect">
                <a:avLst/>
              </a:prstGeom>
            </p:spPr>
          </p:pic>
          <p:pic>
            <p:nvPicPr>
              <p:cNvPr id="9" name="圖片 8">
                <a:extLst>
                  <a:ext uri="{FF2B5EF4-FFF2-40B4-BE49-F238E27FC236}">
                    <a16:creationId xmlns:a16="http://schemas.microsoft.com/office/drawing/2014/main" id="{C438532A-0019-4662-85CB-26D01B8B3B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39986" y="2050550"/>
                <a:ext cx="1521788" cy="1310590"/>
              </a:xfrm>
              <a:prstGeom prst="rect">
                <a:avLst/>
              </a:prstGeom>
            </p:spPr>
          </p:pic>
          <p:pic>
            <p:nvPicPr>
              <p:cNvPr id="10" name="圖片 9">
                <a:extLst>
                  <a:ext uri="{FF2B5EF4-FFF2-40B4-BE49-F238E27FC236}">
                    <a16:creationId xmlns:a16="http://schemas.microsoft.com/office/drawing/2014/main" id="{4F72B88C-3929-4061-B96E-C9FEF3CBD5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118562" y="2083529"/>
                <a:ext cx="1634417" cy="1225813"/>
              </a:xfrm>
              <a:prstGeom prst="rect">
                <a:avLst/>
              </a:prstGeom>
            </p:spPr>
          </p:pic>
          <p:pic>
            <p:nvPicPr>
              <p:cNvPr id="11" name="圖片 10">
                <a:extLst>
                  <a:ext uri="{FF2B5EF4-FFF2-40B4-BE49-F238E27FC236}">
                    <a16:creationId xmlns:a16="http://schemas.microsoft.com/office/drawing/2014/main" id="{A0AD19B8-3191-42D5-A965-FFA6FE3BD1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80343" y="4003049"/>
                <a:ext cx="1688379" cy="1257694"/>
              </a:xfrm>
              <a:prstGeom prst="rect">
                <a:avLst/>
              </a:prstGeom>
            </p:spPr>
          </p:pic>
          <p:pic>
            <p:nvPicPr>
              <p:cNvPr id="12" name="圖片 11">
                <a:extLst>
                  <a:ext uri="{FF2B5EF4-FFF2-40B4-BE49-F238E27FC236}">
                    <a16:creationId xmlns:a16="http://schemas.microsoft.com/office/drawing/2014/main" id="{C01B35CC-B4FB-4B63-81CC-A7CCADDB71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11442" y="4163138"/>
                <a:ext cx="1717548" cy="1017825"/>
              </a:xfrm>
              <a:prstGeom prst="rect">
                <a:avLst/>
              </a:prstGeom>
            </p:spPr>
          </p:pic>
          <p:pic>
            <p:nvPicPr>
              <p:cNvPr id="13" name="圖片 12">
                <a:extLst>
                  <a:ext uri="{FF2B5EF4-FFF2-40B4-BE49-F238E27FC236}">
                    <a16:creationId xmlns:a16="http://schemas.microsoft.com/office/drawing/2014/main" id="{641D3121-A7A8-474C-A4F9-24000F2E50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24196" y="3811899"/>
                <a:ext cx="2543654" cy="1695769"/>
              </a:xfrm>
              <a:prstGeom prst="rect">
                <a:avLst/>
              </a:prstGeom>
            </p:spPr>
          </p:pic>
          <p:sp>
            <p:nvSpPr>
              <p:cNvPr id="15" name="文字方塊 14">
                <a:extLst>
                  <a:ext uri="{FF2B5EF4-FFF2-40B4-BE49-F238E27FC236}">
                    <a16:creationId xmlns:a16="http://schemas.microsoft.com/office/drawing/2014/main" id="{C6E5AEE0-81F2-448D-9B93-B7113F03240A}"/>
                  </a:ext>
                </a:extLst>
              </p:cNvPr>
              <p:cNvSpPr txBox="1"/>
              <p:nvPr/>
            </p:nvSpPr>
            <p:spPr>
              <a:xfrm>
                <a:off x="2843033" y="3286861"/>
                <a:ext cx="80467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5677F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腰果</a:t>
                </a:r>
              </a:p>
            </p:txBody>
          </p:sp>
          <p:sp>
            <p:nvSpPr>
              <p:cNvPr id="16" name="文字方塊 15">
                <a:extLst>
                  <a:ext uri="{FF2B5EF4-FFF2-40B4-BE49-F238E27FC236}">
                    <a16:creationId xmlns:a16="http://schemas.microsoft.com/office/drawing/2014/main" id="{1C3682DD-B0A2-46E1-8F7C-A40CD0CA069B}"/>
                  </a:ext>
                </a:extLst>
              </p:cNvPr>
              <p:cNvSpPr txBox="1"/>
              <p:nvPr/>
            </p:nvSpPr>
            <p:spPr>
              <a:xfrm>
                <a:off x="4532645" y="3254898"/>
                <a:ext cx="80467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5677F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核桃</a:t>
                </a:r>
              </a:p>
            </p:txBody>
          </p:sp>
          <p:sp>
            <p:nvSpPr>
              <p:cNvPr id="17" name="文字方塊 16">
                <a:extLst>
                  <a:ext uri="{FF2B5EF4-FFF2-40B4-BE49-F238E27FC236}">
                    <a16:creationId xmlns:a16="http://schemas.microsoft.com/office/drawing/2014/main" id="{EFF9CD16-618E-4C78-A1A2-E5582B91DF16}"/>
                  </a:ext>
                </a:extLst>
              </p:cNvPr>
              <p:cNvSpPr txBox="1"/>
              <p:nvPr/>
            </p:nvSpPr>
            <p:spPr>
              <a:xfrm>
                <a:off x="6384988" y="3235164"/>
                <a:ext cx="80467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5677F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胡桃</a:t>
                </a:r>
              </a:p>
            </p:txBody>
          </p:sp>
          <p:sp>
            <p:nvSpPr>
              <p:cNvPr id="18" name="文字方塊 17">
                <a:extLst>
                  <a:ext uri="{FF2B5EF4-FFF2-40B4-BE49-F238E27FC236}">
                    <a16:creationId xmlns:a16="http://schemas.microsoft.com/office/drawing/2014/main" id="{BBABFB02-C768-435E-9F38-D7C382EB2E58}"/>
                  </a:ext>
                </a:extLst>
              </p:cNvPr>
              <p:cNvSpPr txBox="1"/>
              <p:nvPr/>
            </p:nvSpPr>
            <p:spPr>
              <a:xfrm>
                <a:off x="7947174" y="3235164"/>
                <a:ext cx="80467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5677F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花生</a:t>
                </a:r>
              </a:p>
            </p:txBody>
          </p:sp>
          <p:sp>
            <p:nvSpPr>
              <p:cNvPr id="19" name="文字方塊 18">
                <a:extLst>
                  <a:ext uri="{FF2B5EF4-FFF2-40B4-BE49-F238E27FC236}">
                    <a16:creationId xmlns:a16="http://schemas.microsoft.com/office/drawing/2014/main" id="{11C2EE44-E177-4CED-B5FB-4E6F4F9CEEC2}"/>
                  </a:ext>
                </a:extLst>
              </p:cNvPr>
              <p:cNvSpPr txBox="1"/>
              <p:nvPr/>
            </p:nvSpPr>
            <p:spPr>
              <a:xfrm>
                <a:off x="9584841" y="3238801"/>
                <a:ext cx="804672" cy="2778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5677F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芝麻</a:t>
                </a:r>
              </a:p>
            </p:txBody>
          </p:sp>
          <p:sp>
            <p:nvSpPr>
              <p:cNvPr id="20" name="文字方塊 19">
                <a:extLst>
                  <a:ext uri="{FF2B5EF4-FFF2-40B4-BE49-F238E27FC236}">
                    <a16:creationId xmlns:a16="http://schemas.microsoft.com/office/drawing/2014/main" id="{C313075A-FBE8-4675-A612-3C4AADBC16E0}"/>
                  </a:ext>
                </a:extLst>
              </p:cNvPr>
              <p:cNvSpPr txBox="1"/>
              <p:nvPr/>
            </p:nvSpPr>
            <p:spPr>
              <a:xfrm>
                <a:off x="2646882" y="5411214"/>
                <a:ext cx="987581" cy="2778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5677F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開心果</a:t>
                </a:r>
              </a:p>
            </p:txBody>
          </p:sp>
          <p:sp>
            <p:nvSpPr>
              <p:cNvPr id="21" name="文字方塊 20">
                <a:extLst>
                  <a:ext uri="{FF2B5EF4-FFF2-40B4-BE49-F238E27FC236}">
                    <a16:creationId xmlns:a16="http://schemas.microsoft.com/office/drawing/2014/main" id="{D40625B7-9EDF-4EB9-A6DF-3F846CB482C3}"/>
                  </a:ext>
                </a:extLst>
              </p:cNvPr>
              <p:cNvSpPr txBox="1"/>
              <p:nvPr/>
            </p:nvSpPr>
            <p:spPr>
              <a:xfrm>
                <a:off x="4867881" y="5411215"/>
                <a:ext cx="804672" cy="2778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5677F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杏仁</a:t>
                </a:r>
              </a:p>
            </p:txBody>
          </p:sp>
          <p:sp>
            <p:nvSpPr>
              <p:cNvPr id="22" name="文字方塊 21">
                <a:extLst>
                  <a:ext uri="{FF2B5EF4-FFF2-40B4-BE49-F238E27FC236}">
                    <a16:creationId xmlns:a16="http://schemas.microsoft.com/office/drawing/2014/main" id="{F4AF0B28-B5A8-47F2-806E-621FBD549A29}"/>
                  </a:ext>
                </a:extLst>
              </p:cNvPr>
              <p:cNvSpPr txBox="1"/>
              <p:nvPr/>
            </p:nvSpPr>
            <p:spPr>
              <a:xfrm>
                <a:off x="6954306" y="5399348"/>
                <a:ext cx="1224876" cy="2778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5677F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夏威夷豆</a:t>
                </a:r>
              </a:p>
            </p:txBody>
          </p:sp>
          <p:sp>
            <p:nvSpPr>
              <p:cNvPr id="23" name="文字方塊 22">
                <a:extLst>
                  <a:ext uri="{FF2B5EF4-FFF2-40B4-BE49-F238E27FC236}">
                    <a16:creationId xmlns:a16="http://schemas.microsoft.com/office/drawing/2014/main" id="{2802A25C-22FE-4CCE-87CC-281A9AB9D70F}"/>
                  </a:ext>
                </a:extLst>
              </p:cNvPr>
              <p:cNvSpPr txBox="1"/>
              <p:nvPr/>
            </p:nvSpPr>
            <p:spPr>
              <a:xfrm>
                <a:off x="9295080" y="5399349"/>
                <a:ext cx="804672" cy="2778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5677F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酪梨</a:t>
                </a:r>
              </a:p>
            </p:txBody>
          </p:sp>
        </p:grpSp>
        <p:pic>
          <p:nvPicPr>
            <p:cNvPr id="14338" name="Picture 2">
              <a:extLst>
                <a:ext uri="{FF2B5EF4-FFF2-40B4-BE49-F238E27FC236}">
                  <a16:creationId xmlns:a16="http://schemas.microsoft.com/office/drawing/2014/main" id="{F78B568A-8EE5-41E4-9286-4052F3AB6F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9301638" y="3544200"/>
              <a:ext cx="1904239" cy="16768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908583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訂 2">
      <a:majorFont>
        <a:latin typeface="Noto Sans CJK TC Black"/>
        <a:ea typeface="Noto Sans CJK TC Black"/>
        <a:cs typeface=""/>
      </a:majorFont>
      <a:minorFont>
        <a:latin typeface="Noto Sans CJK TC Black"/>
        <a:ea typeface="Noto Sans CJK TC Black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常用的2">
      <a:majorFont>
        <a:latin typeface="Verdana"/>
        <a:ea typeface="微軟正黑體"/>
        <a:cs typeface=""/>
      </a:majorFont>
      <a:minorFont>
        <a:latin typeface="Verdana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440</Words>
  <Application>Microsoft Macintosh PowerPoint</Application>
  <PresentationFormat>寬螢幕</PresentationFormat>
  <Paragraphs>104</Paragraphs>
  <Slides>29</Slides>
  <Notes>14</Notes>
  <HiddenSlides>0</HiddenSlides>
  <MMClips>9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29</vt:i4>
      </vt:variant>
    </vt:vector>
  </HeadingPairs>
  <TitlesOfParts>
    <vt:vector size="39" baseType="lpstr">
      <vt:lpstr>微軟正黑體</vt:lpstr>
      <vt:lpstr>新細明體</vt:lpstr>
      <vt:lpstr>Microsoft YaHei</vt:lpstr>
      <vt:lpstr>Noto Sans CJK TC Black</vt:lpstr>
      <vt:lpstr>Arial</vt:lpstr>
      <vt:lpstr>Arial</vt:lpstr>
      <vt:lpstr>Calibri</vt:lpstr>
      <vt:lpstr>Source Sans Pro</vt:lpstr>
      <vt:lpstr>Verdana</vt:lpstr>
      <vt:lpstr>Office 佈景主題</vt:lpstr>
      <vt:lpstr>六大營養素 善用營養滋養身心 15秒限時作答</vt:lpstr>
      <vt:lpstr>六大營養素-營養滋養身心</vt:lpstr>
      <vt:lpstr>《15秒限時作答》 說出4種紅色的水果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限時作答系列-五秒定律(連結含影片)</dc:title>
  <dc:creator>孟修 鍾</dc:creator>
  <cp:lastModifiedBy>Chi-Shiang Wu</cp:lastModifiedBy>
  <cp:revision>38</cp:revision>
  <dcterms:created xsi:type="dcterms:W3CDTF">2020-07-13T23:25:12Z</dcterms:created>
  <dcterms:modified xsi:type="dcterms:W3CDTF">2021-10-14T11:35:16Z</dcterms:modified>
</cp:coreProperties>
</file>