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65" r:id="rId2"/>
    <p:sldId id="295" r:id="rId3"/>
    <p:sldId id="296" r:id="rId4"/>
    <p:sldId id="297" r:id="rId5"/>
    <p:sldId id="355" r:id="rId6"/>
    <p:sldId id="356" r:id="rId7"/>
    <p:sldId id="315" r:id="rId8"/>
    <p:sldId id="347" r:id="rId9"/>
    <p:sldId id="348" r:id="rId10"/>
    <p:sldId id="318" r:id="rId11"/>
    <p:sldId id="319" r:id="rId12"/>
    <p:sldId id="309" r:id="rId13"/>
    <p:sldId id="344" r:id="rId14"/>
    <p:sldId id="349" r:id="rId15"/>
    <p:sldId id="324" r:id="rId16"/>
    <p:sldId id="325" r:id="rId17"/>
    <p:sldId id="326" r:id="rId18"/>
    <p:sldId id="299" r:id="rId19"/>
    <p:sldId id="300" r:id="rId20"/>
    <p:sldId id="350" r:id="rId21"/>
    <p:sldId id="327" r:id="rId22"/>
    <p:sldId id="328" r:id="rId23"/>
    <p:sldId id="312" r:id="rId24"/>
    <p:sldId id="351" r:id="rId25"/>
    <p:sldId id="352" r:id="rId26"/>
    <p:sldId id="330" r:id="rId27"/>
    <p:sldId id="331" r:id="rId28"/>
    <p:sldId id="306" r:id="rId29"/>
    <p:sldId id="353" r:id="rId30"/>
    <p:sldId id="354" r:id="rId31"/>
    <p:sldId id="332" r:id="rId32"/>
    <p:sldId id="333" r:id="rId3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3A760297-1C9A-42DD-A11A-704DD75D6FFD}">
          <p14:sldIdLst>
            <p14:sldId id="265"/>
          </p14:sldIdLst>
        </p14:section>
        <p14:section name="6樣同類" id="{C8AA275D-6A36-42C4-AFC4-48BC8588A02F}">
          <p14:sldIdLst>
            <p14:sldId id="295"/>
            <p14:sldId id="296"/>
            <p14:sldId id="297"/>
            <p14:sldId id="355"/>
            <p14:sldId id="356"/>
          </p14:sldIdLst>
        </p14:section>
        <p14:section name="7樣同類" id="{BE94040D-E911-4282-8EA3-3320E8EE6351}">
          <p14:sldIdLst>
            <p14:sldId id="315"/>
            <p14:sldId id="347"/>
            <p14:sldId id="348"/>
            <p14:sldId id="318"/>
            <p14:sldId id="319"/>
          </p14:sldIdLst>
        </p14:section>
        <p14:section name="8樣同類" id="{4D35062C-F090-43C2-BD16-ED8551F382E9}">
          <p14:sldIdLst>
            <p14:sldId id="309"/>
            <p14:sldId id="344"/>
            <p14:sldId id="349"/>
            <p14:sldId id="324"/>
            <p14:sldId id="325"/>
            <p14:sldId id="326"/>
          </p14:sldIdLst>
        </p14:section>
        <p14:section name="6樣綜合" id="{21D2B16E-EA2A-4F30-8660-1587072C6586}">
          <p14:sldIdLst>
            <p14:sldId id="299"/>
            <p14:sldId id="300"/>
            <p14:sldId id="350"/>
            <p14:sldId id="327"/>
            <p14:sldId id="328"/>
          </p14:sldIdLst>
        </p14:section>
        <p14:section name="8樣" id="{8B50856F-9F08-43D1-BCD4-22C2C7813B91}">
          <p14:sldIdLst>
            <p14:sldId id="312"/>
            <p14:sldId id="351"/>
            <p14:sldId id="352"/>
            <p14:sldId id="330"/>
            <p14:sldId id="331"/>
            <p14:sldId id="306"/>
            <p14:sldId id="353"/>
            <p14:sldId id="354"/>
            <p14:sldId id="332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son" initials="j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53" autoAdjust="0"/>
    <p:restoredTop sz="89050" autoAdjust="0"/>
  </p:normalViewPr>
  <p:slideViewPr>
    <p:cSldViewPr snapToGrid="0">
      <p:cViewPr varScale="1">
        <p:scale>
          <a:sx n="112" d="100"/>
          <a:sy n="112" d="100"/>
        </p:scale>
        <p:origin x="1232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12E38B-A21E-4ADA-B3BF-C37737C42C86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FCBE3-42E1-478D-9B83-43D0BB572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522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右上莧菜</a:t>
            </a:r>
            <a:br>
              <a:rPr lang="zh-TW" altLang="en-US" dirty="0"/>
            </a:br>
            <a:r>
              <a:rPr lang="zh-TW" altLang="en-US" dirty="0"/>
              <a:t>右下芥藍菜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076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064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菠菜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1096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218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6619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鳳梨、木瓜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789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8588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高纖</a:t>
            </a:r>
          </a:p>
          <a:p>
            <a:r>
              <a:rPr lang="en-US" altLang="zh-TW" dirty="0"/>
              <a:t>(</a:t>
            </a:r>
            <a:r>
              <a:rPr lang="zh-TW" altLang="en-US" dirty="0"/>
              <a:t>花椰菜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631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高纖</a:t>
            </a:r>
          </a:p>
          <a:p>
            <a:r>
              <a:rPr lang="en-US" altLang="zh-TW" dirty="0"/>
              <a:t>(</a:t>
            </a:r>
            <a:r>
              <a:rPr lang="zh-TW" altLang="en-US" dirty="0"/>
              <a:t>花椰菜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2161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502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28746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全部都是鈣質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FCBE3-42E1-478D-9B83-43D0BB5727CF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7251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1282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2864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0832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693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566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737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3302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1408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414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5643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1354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DAD6E-2809-45A6-8956-94F7BC85EB26}" type="datetime1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11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907C5-60FB-46A7-A15B-1CB685AAE891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4AA5F-616E-44A0-B8F7-7C2E06A15E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3109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5" Type="http://schemas.openxmlformats.org/officeDocument/2006/relationships/image" Target="../media/image18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26.jpeg"/><Relationship Id="rId7" Type="http://schemas.openxmlformats.org/officeDocument/2006/relationships/image" Target="../media/image3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openxmlformats.org/officeDocument/2006/relationships/image" Target="../media/image32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jpeg"/><Relationship Id="rId5" Type="http://schemas.openxmlformats.org/officeDocument/2006/relationships/image" Target="../media/image31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5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47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4.jpeg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2.jp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5" Type="http://schemas.openxmlformats.org/officeDocument/2006/relationships/image" Target="../media/image36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g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jpe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2.jp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菜不是吃越多越好！十個超實用的蔬菜清單｜女人迷Womany">
            <a:extLst>
              <a:ext uri="{FF2B5EF4-FFF2-40B4-BE49-F238E27FC236}">
                <a16:creationId xmlns:a16="http://schemas.microsoft.com/office/drawing/2014/main" id="{371E2A5E-03CD-4106-9F96-2091F82FD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284205"/>
            <a:ext cx="9144000" cy="657379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6000" dirty="0">
              <a:latin typeface="華康勘亭流" panose="03000809000000000000" pitchFamily="65" charset="-120"/>
              <a:ea typeface="華康勘亭流" panose="030008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7722" y="2103438"/>
            <a:ext cx="9151722" cy="1325563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TW" altLang="en-US" sz="6600" b="1" dirty="0">
                <a:latin typeface="+mn-ea"/>
                <a:ea typeface="+mn-ea"/>
              </a:rPr>
              <a:t>營養憶魔布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919" t="-32793" b="80360"/>
          <a:stretch/>
        </p:blipFill>
        <p:spPr>
          <a:xfrm>
            <a:off x="-1272745" y="-2248929"/>
            <a:ext cx="10416746" cy="3595815"/>
          </a:xfrm>
          <a:prstGeom prst="flowChartPunchedTape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919" t="25406" b="21746"/>
          <a:stretch/>
        </p:blipFill>
        <p:spPr>
          <a:xfrm rot="20004415" flipV="1">
            <a:off x="1908923" y="5033110"/>
            <a:ext cx="10416746" cy="3624304"/>
          </a:xfrm>
          <a:prstGeom prst="flowChartPunchedTape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EE3BE5-0C62-C743-A1EA-D273F38E3AD6}"/>
              </a:ext>
            </a:extLst>
          </p:cNvPr>
          <p:cNvSpPr txBox="1"/>
          <p:nvPr/>
        </p:nvSpPr>
        <p:spPr>
          <a:xfrm>
            <a:off x="-7722" y="5491289"/>
            <a:ext cx="9151722" cy="830997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1200" dirty="0"/>
              <a:t>指導單位：衛</a:t>
            </a:r>
            <a:r>
              <a:rPr lang="zh-TW" altLang="en-US" sz="1200" dirty="0"/>
              <a:t>生</a:t>
            </a:r>
            <a:r>
              <a:rPr lang="x-none" sz="1200" dirty="0"/>
              <a:t>福</a:t>
            </a:r>
            <a:r>
              <a:rPr lang="zh-TW" altLang="en-US" sz="1200" dirty="0"/>
              <a:t>利</a:t>
            </a:r>
            <a:r>
              <a:rPr lang="x-none" sz="1200" dirty="0"/>
              <a:t>部國民健康署</a:t>
            </a:r>
          </a:p>
          <a:p>
            <a:pPr algn="ctr"/>
            <a:r>
              <a:rPr lang="x-none" sz="1200" dirty="0"/>
              <a:t>設計統籌：DreamVok 意集設計</a:t>
            </a:r>
          </a:p>
          <a:p>
            <a:pPr algn="ctr"/>
            <a:r>
              <a:rPr lang="x-none" sz="1200" dirty="0"/>
              <a:t>營養顧問：芒果社企</a:t>
            </a:r>
          </a:p>
          <a:p>
            <a:pPr algn="ctr"/>
            <a:r>
              <a:rPr lang="x-none" sz="1200" dirty="0"/>
              <a:t>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252925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771" y="1553140"/>
            <a:ext cx="2853646" cy="151548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5751" y="4523388"/>
            <a:ext cx="2748828" cy="183296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5276" y="4298517"/>
            <a:ext cx="2980240" cy="242295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1590" y="1988466"/>
            <a:ext cx="2424161" cy="1920552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458C774F-8959-44F2-8DD8-B53B5FB93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172976">
            <a:off x="5993660" y="1352534"/>
            <a:ext cx="2766827" cy="209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576454" y="263264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9972" y="3354539"/>
            <a:ext cx="2980240" cy="1971087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03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959" y="1759446"/>
            <a:ext cx="2529014" cy="134308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09160" y="2211117"/>
            <a:ext cx="2495556" cy="1977115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458C774F-8959-44F2-8DD8-B53B5FB93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172976">
            <a:off x="6057479" y="1171013"/>
            <a:ext cx="2888497" cy="21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標題 1"/>
          <p:cNvSpPr txBox="1">
            <a:spLocks/>
          </p:cNvSpPr>
          <p:nvPr/>
        </p:nvSpPr>
        <p:spPr>
          <a:xfrm>
            <a:off x="-7722" y="1188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哪一種蔬菜不見了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19D7E8F2-3284-4261-AF6C-CFD62C9338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6019" y="4188232"/>
            <a:ext cx="3411415" cy="2274787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38A0C63-2489-4ECA-B8D4-A73D6F4DBD9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163" y="4251074"/>
            <a:ext cx="2720694" cy="221194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4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278" y="1553140"/>
            <a:ext cx="3197139" cy="169790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57430" y="4014942"/>
            <a:ext cx="2660337" cy="2107663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458C774F-8959-44F2-8DD8-B53B5FB93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172976">
            <a:off x="6196878" y="1484032"/>
            <a:ext cx="2579543" cy="19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-7722" y="6180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哪一種蔬菜不見了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CF6813E0-C40D-4DC8-95B5-9427FB7C83B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26234" y="4190960"/>
            <a:ext cx="2663431" cy="2165391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60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44944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b="1" dirty="0">
                <a:latin typeface="+mn-ea"/>
                <a:ea typeface="+mn-ea"/>
              </a:rPr>
              <a:t>每天最少要吃幾份蔬菜</a:t>
            </a:r>
            <a:r>
              <a:rPr lang="en-US" altLang="zh-TW" sz="4400" b="1" dirty="0">
                <a:latin typeface="+mn-ea"/>
                <a:ea typeface="+mn-ea"/>
              </a:rPr>
              <a:t>?</a:t>
            </a:r>
            <a:endParaRPr lang="zh-TW" altLang="en-US" sz="44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97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867744" y="2099386"/>
            <a:ext cx="8014997" cy="2733871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5800" b="1" dirty="0">
                <a:latin typeface="+mn-ea"/>
                <a:ea typeface="+mn-ea"/>
              </a:rPr>
              <a:t>每天最少要吃三份蔬菜</a:t>
            </a:r>
            <a:endParaRPr lang="en-US" altLang="zh-TW" sz="5800" b="1" dirty="0">
              <a:latin typeface="+mn-ea"/>
              <a:ea typeface="+mn-ea"/>
            </a:endParaRPr>
          </a:p>
          <a:p>
            <a:pPr algn="l"/>
            <a:endParaRPr lang="en-US" altLang="zh-TW" sz="3900" b="1" dirty="0">
              <a:latin typeface="+mn-ea"/>
              <a:ea typeface="+mn-ea"/>
            </a:endParaRPr>
          </a:p>
          <a:p>
            <a:pPr algn="l"/>
            <a:br>
              <a:rPr lang="en-US" altLang="zh-TW" sz="3900" b="1" dirty="0">
                <a:latin typeface="+mn-ea"/>
                <a:ea typeface="+mn-ea"/>
              </a:rPr>
            </a:br>
            <a:r>
              <a:rPr lang="en-US" altLang="zh-TW" sz="4800" b="1" dirty="0">
                <a:latin typeface="+mn-ea"/>
                <a:ea typeface="+mn-ea"/>
              </a:rPr>
              <a:t>(</a:t>
            </a:r>
            <a:r>
              <a:rPr lang="zh-TW" altLang="en-US" sz="4800" b="1" dirty="0">
                <a:latin typeface="+mn-ea"/>
                <a:ea typeface="+mn-ea"/>
              </a:rPr>
              <a:t>每餐都應吃比拳頭還多的青菜</a:t>
            </a:r>
            <a:r>
              <a:rPr lang="en-US" altLang="zh-TW" sz="4800" b="1" dirty="0">
                <a:latin typeface="+mn-ea"/>
                <a:ea typeface="+mn-ea"/>
              </a:rPr>
              <a:t>)</a:t>
            </a:r>
            <a:r>
              <a:rPr lang="zh-TW" altLang="en-US" sz="4800" b="1" dirty="0">
                <a:latin typeface="+mn-ea"/>
                <a:ea typeface="+mn-ea"/>
              </a:rPr>
              <a:t> </a:t>
            </a:r>
            <a:endParaRPr lang="en-US" altLang="zh-TW" sz="48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5720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03B7C33E-552B-4C4B-8A94-A779A18ED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2670" y="4928067"/>
            <a:ext cx="2486339" cy="16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3" r="11763"/>
          <a:stretch/>
        </p:blipFill>
        <p:spPr bwMode="auto">
          <a:xfrm>
            <a:off x="966169" y="2165389"/>
            <a:ext cx="2294572" cy="19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0400" y="909126"/>
            <a:ext cx="3481657" cy="232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D3285B37-B8A7-4CAD-BCC3-B35D6E1A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69691" y="3449092"/>
            <a:ext cx="2143074" cy="2307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3111949">
            <a:off x="6463200" y="2406782"/>
            <a:ext cx="2377592" cy="17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21715" y="5081669"/>
            <a:ext cx="1953115" cy="158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標題 5">
            <a:extLst>
              <a:ext uri="{FF2B5EF4-FFF2-40B4-BE49-F238E27FC236}">
                <a16:creationId xmlns:a16="http://schemas.microsoft.com/office/drawing/2014/main" id="{F7795DB1-E562-4174-8A10-07C05E60D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86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32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03B7C33E-552B-4C4B-8A94-A779A18ED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9242" y="4486646"/>
            <a:ext cx="2486339" cy="16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3" r="11763"/>
          <a:stretch/>
        </p:blipFill>
        <p:spPr bwMode="auto">
          <a:xfrm>
            <a:off x="3455837" y="2983836"/>
            <a:ext cx="2294572" cy="19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3111949">
            <a:off x="5885789" y="1517306"/>
            <a:ext cx="2377592" cy="17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2466" y="2029465"/>
            <a:ext cx="1953115" cy="158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標題 5">
            <a:extLst>
              <a:ext uri="{FF2B5EF4-FFF2-40B4-BE49-F238E27FC236}">
                <a16:creationId xmlns:a16="http://schemas.microsoft.com/office/drawing/2014/main" id="{F7795DB1-E562-4174-8A10-07C05E60D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86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latin typeface="+mn-ea"/>
                <a:ea typeface="+mn-ea"/>
              </a:rPr>
              <a:t>什麼食物不見了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D3285B37-B8A7-4CAD-BCC3-B35D6E1A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87762" y="3977694"/>
            <a:ext cx="2143074" cy="2307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2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03B7C33E-552B-4C4B-8A94-A779A18ED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67261" y="1855281"/>
            <a:ext cx="2486339" cy="16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3" r="11763"/>
          <a:stretch/>
        </p:blipFill>
        <p:spPr bwMode="auto">
          <a:xfrm>
            <a:off x="2277428" y="3977693"/>
            <a:ext cx="2294572" cy="198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36361" y="4277913"/>
            <a:ext cx="1953115" cy="158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標題 5">
            <a:extLst>
              <a:ext uri="{FF2B5EF4-FFF2-40B4-BE49-F238E27FC236}">
                <a16:creationId xmlns:a16="http://schemas.microsoft.com/office/drawing/2014/main" id="{F7795DB1-E562-4174-8A10-07C05E60D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86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latin typeface="+mn-ea"/>
                <a:ea typeface="+mn-ea"/>
              </a:rPr>
              <a:t>什麼食物不見了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D3285B37-B8A7-4CAD-BCC3-B35D6E1A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48807" y="1530183"/>
            <a:ext cx="2143074" cy="2307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7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44944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b="1" dirty="0">
                <a:latin typeface="+mn-ea"/>
                <a:ea typeface="+mn-ea"/>
              </a:rPr>
              <a:t>剛剛出現了哪些富含鈣質食物</a:t>
            </a:r>
            <a:r>
              <a:rPr lang="en-US" altLang="zh-TW" sz="4400" b="1" dirty="0">
                <a:latin typeface="+mn-ea"/>
                <a:ea typeface="+mn-ea"/>
              </a:rPr>
              <a:t>?</a:t>
            </a:r>
            <a:endParaRPr lang="zh-TW" altLang="en-US" sz="44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1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3" r="11763"/>
          <a:stretch/>
        </p:blipFill>
        <p:spPr bwMode="auto">
          <a:xfrm>
            <a:off x="1575792" y="1562299"/>
            <a:ext cx="2415360" cy="209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D3285B37-B8A7-4CAD-BCC3-B35D6E1A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5929" y="3888882"/>
            <a:ext cx="2188626" cy="23568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8932721">
            <a:off x="4605879" y="1742094"/>
            <a:ext cx="2641293" cy="199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47433" y="4321701"/>
            <a:ext cx="1788598" cy="144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E5EBB6EB-5528-4D88-B340-2A5FE33AE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95052" y="4249525"/>
            <a:ext cx="2531474" cy="168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0" y="2145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這些食物富含鈣質</a:t>
            </a:r>
          </a:p>
        </p:txBody>
      </p:sp>
    </p:spTree>
    <p:extLst>
      <p:ext uri="{BB962C8B-B14F-4D97-AF65-F5344CB8AC3E}">
        <p14:creationId xmlns:p14="http://schemas.microsoft.com/office/powerpoint/2010/main" val="4609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5757" y="1616388"/>
            <a:ext cx="1614015" cy="14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19446" y="4856363"/>
            <a:ext cx="1763361" cy="142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2" descr="芭樂建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9390" y="3850756"/>
            <a:ext cx="2085096" cy="166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標題 5">
            <a:extLst>
              <a:ext uri="{FF2B5EF4-FFF2-40B4-BE49-F238E27FC236}">
                <a16:creationId xmlns:a16="http://schemas.microsoft.com/office/drawing/2014/main" id="{F65B37A8-DCBF-417E-B0AD-EC9F7A1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AA653F-1882-4494-B9A8-5C5154CA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80103" y="1420964"/>
            <a:ext cx="2457597" cy="226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6919B4EC-D73E-4C63-956F-D8ACAA459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54335" y="4612896"/>
            <a:ext cx="2457596" cy="164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37F8C9D-1341-44BD-9C2B-0806FA230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b="5507"/>
          <a:stretch/>
        </p:blipFill>
        <p:spPr bwMode="auto">
          <a:xfrm>
            <a:off x="2403622" y="2725356"/>
            <a:ext cx="1743376" cy="155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25817" y="2883124"/>
            <a:ext cx="2594658" cy="172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2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97791" y="4682513"/>
            <a:ext cx="1614015" cy="14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0375" y="1605940"/>
            <a:ext cx="1763361" cy="142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2" descr="芭樂建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67613" y="2111803"/>
            <a:ext cx="2341815" cy="186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標題 5">
            <a:extLst>
              <a:ext uri="{FF2B5EF4-FFF2-40B4-BE49-F238E27FC236}">
                <a16:creationId xmlns:a16="http://schemas.microsoft.com/office/drawing/2014/main" id="{F65B37A8-DCBF-417E-B0AD-EC9F7A1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latin typeface="+mn-ea"/>
                <a:ea typeface="+mn-ea"/>
              </a:rPr>
              <a:t>什麼水果不見了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AA653F-1882-4494-B9A8-5C5154CA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32347" y="4361240"/>
            <a:ext cx="1982778" cy="182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37F8C9D-1341-44BD-9C2B-0806FA230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b="5507"/>
          <a:stretch/>
        </p:blipFill>
        <p:spPr bwMode="auto">
          <a:xfrm>
            <a:off x="4736727" y="4633191"/>
            <a:ext cx="1743376" cy="155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23881" y="2451264"/>
            <a:ext cx="2132025" cy="142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55527" y="2524895"/>
            <a:ext cx="1614015" cy="14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36485" y="1978218"/>
            <a:ext cx="1763361" cy="142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2" descr="芭樂建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13712" y="4373740"/>
            <a:ext cx="2341815" cy="186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標題 5">
            <a:extLst>
              <a:ext uri="{FF2B5EF4-FFF2-40B4-BE49-F238E27FC236}">
                <a16:creationId xmlns:a16="http://schemas.microsoft.com/office/drawing/2014/main" id="{F65B37A8-DCBF-417E-B0AD-EC9F7A1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latin typeface="+mn-ea"/>
                <a:ea typeface="+mn-ea"/>
              </a:rPr>
              <a:t>什麼水果不見了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AA653F-1882-4494-B9A8-5C5154CA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01354" y="1978218"/>
            <a:ext cx="1982778" cy="182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10945" y="4685880"/>
            <a:ext cx="2132025" cy="142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32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2" descr="芭樂建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-7722" y="6180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什麼水果不見了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4E0D3480-7C0C-4A53-A663-F1E5749A3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33273" y="1331743"/>
            <a:ext cx="1964058" cy="177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3D6F4E21-6026-43FB-B1C6-DCC0D38F9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09568" y="1482386"/>
            <a:ext cx="2457597" cy="226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E7DFBF75-EC06-4E1A-8205-ECBF950C0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15233" y="3948275"/>
            <a:ext cx="2594658" cy="172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29528" y="4240856"/>
            <a:ext cx="2341815" cy="186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2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44944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剛剛出現了哪些水果的顏色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0" y="799505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多樣顏色的水果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CF1E73C7-6487-49E6-9E17-DF0885CDD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0092" y="2206750"/>
            <a:ext cx="1614015" cy="14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F903C163-3B5F-421F-9E0E-E83D09E6D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78867" y="3346647"/>
            <a:ext cx="1598120" cy="129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D823AF8F-5357-4266-BA92-897DBB91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86381" y="2104860"/>
            <a:ext cx="1995496" cy="159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B1ACC027-43E0-4B0C-8A3D-E16E04849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30494" y="4732586"/>
            <a:ext cx="1612868" cy="148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BB95CEFF-CE8A-4B83-B3C8-C94A907CE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26811" y="4781509"/>
            <a:ext cx="2078909" cy="138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>
            <a:extLst>
              <a:ext uri="{FF2B5EF4-FFF2-40B4-BE49-F238E27FC236}">
                <a16:creationId xmlns:a16="http://schemas.microsoft.com/office/drawing/2014/main" id="{DBF82638-C27A-4911-8F1C-400BC2849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b="5507"/>
          <a:stretch/>
        </p:blipFill>
        <p:spPr bwMode="auto">
          <a:xfrm>
            <a:off x="430692" y="4204879"/>
            <a:ext cx="1632705" cy="14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6AD9A740-D696-4717-89FE-A64466B2A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08080" y="2735857"/>
            <a:ext cx="2078910" cy="138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33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3975" y="1789674"/>
            <a:ext cx="1919590" cy="1450529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24034" y="1636395"/>
            <a:ext cx="2145977" cy="1430651"/>
          </a:xfrm>
          <a:prstGeom prst="rect">
            <a:avLst/>
          </a:prstGeom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D629A361-310C-4ABC-9931-D032E4A12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1427" y="5009399"/>
            <a:ext cx="2184007" cy="129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DB5C26D9-EBE7-459E-9769-7BB53A3E0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93565" y="2887786"/>
            <a:ext cx="2919619" cy="19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5BF7D550-42E1-41BE-B7B1-F619BF8AD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4" b="5974"/>
          <a:stretch/>
        </p:blipFill>
        <p:spPr bwMode="auto">
          <a:xfrm>
            <a:off x="4986319" y="4789719"/>
            <a:ext cx="2145977" cy="156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1E87F101-CEF4-4236-937E-DED6B796A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96581" y="3617843"/>
            <a:ext cx="1390108" cy="178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標題 5">
            <a:extLst>
              <a:ext uri="{FF2B5EF4-FFF2-40B4-BE49-F238E27FC236}">
                <a16:creationId xmlns:a16="http://schemas.microsoft.com/office/drawing/2014/main" id="{AC8FDC2B-D783-4DC7-A3A1-DD040AEB2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43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DB5C26D9-EBE7-459E-9769-7BB53A3E0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43761" y="2912760"/>
            <a:ext cx="2732233" cy="182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8533" y="4920547"/>
            <a:ext cx="2145977" cy="1430651"/>
          </a:xfrm>
          <a:prstGeom prst="rect">
            <a:avLst/>
          </a:prstGeom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D629A361-310C-4ABC-9931-D032E4A12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45696" y="1562155"/>
            <a:ext cx="2281907" cy="135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5BF7D550-42E1-41BE-B7B1-F619BF8AD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63973" y="4501155"/>
            <a:ext cx="2348103" cy="194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1E87F101-CEF4-4236-937E-DED6B796A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29449" y="1514670"/>
            <a:ext cx="1634082" cy="209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0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DB5C26D9-EBE7-459E-9769-7BB53A3E0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65365" y="4352978"/>
            <a:ext cx="2732233" cy="182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29EB-DD75-4F46-8BDE-CA6CB8BF3F2E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1654" y="1696660"/>
            <a:ext cx="2145977" cy="1430651"/>
          </a:xfrm>
          <a:prstGeom prst="rect">
            <a:avLst/>
          </a:prstGeom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5BF7D550-42E1-41BE-B7B1-F619BF8AD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56639" y="4027441"/>
            <a:ext cx="2348103" cy="194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1E87F101-CEF4-4236-937E-DED6B796A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97919" y="1454050"/>
            <a:ext cx="1634082" cy="209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0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44944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剛剛出現了哪些食物富含蛋白質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8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0" y="799505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富含蛋白質的食物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62E1D419-F124-4FA7-8F14-3A26CADBB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7" b="5977"/>
          <a:stretch/>
        </p:blipFill>
        <p:spPr bwMode="auto">
          <a:xfrm>
            <a:off x="141624" y="2753413"/>
            <a:ext cx="2987131" cy="218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BD1A4B54-120E-4588-91B7-B4A30C6D8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30817" y="2753413"/>
            <a:ext cx="1777847" cy="227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8F685E2D-77A2-43B6-912B-CE78D102E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75658" y="2838284"/>
            <a:ext cx="3354170" cy="223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57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一張含有 蔬菜, 花椰菜, 室內, 靠近 的圖片&#10;&#10;自動產生的描述">
            <a:extLst>
              <a:ext uri="{FF2B5EF4-FFF2-40B4-BE49-F238E27FC236}">
                <a16:creationId xmlns:a16="http://schemas.microsoft.com/office/drawing/2014/main" id="{AF4010FC-837E-2A44-B617-9BBFD118F4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070" y="3883190"/>
            <a:ext cx="1990734" cy="15220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D83132-42A6-4007-8C50-E7323F0AD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06641" y="1765431"/>
            <a:ext cx="1571981" cy="220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53D9FEF6-13C1-465F-813F-9A5F3A042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0" b="4150"/>
          <a:stretch/>
        </p:blipFill>
        <p:spPr bwMode="auto">
          <a:xfrm>
            <a:off x="338704" y="4354212"/>
            <a:ext cx="3153183" cy="210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3519E841-7C7E-4476-96D5-254B6CAA0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9" r="16289"/>
          <a:stretch/>
        </p:blipFill>
        <p:spPr bwMode="auto">
          <a:xfrm>
            <a:off x="3799219" y="2023088"/>
            <a:ext cx="2509128" cy="2621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標題 5">
            <a:extLst>
              <a:ext uri="{FF2B5EF4-FFF2-40B4-BE49-F238E27FC236}">
                <a16:creationId xmlns:a16="http://schemas.microsoft.com/office/drawing/2014/main" id="{D1128E9A-1A7B-4A3C-80E2-16670CCEC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15" name="Picture 4">
            <a:extLst>
              <a:ext uri="{FF2B5EF4-FFF2-40B4-BE49-F238E27FC236}">
                <a16:creationId xmlns:a16="http://schemas.microsoft.com/office/drawing/2014/main" id="{D823AF8F-5357-4266-BA92-897DBB91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99219" y="4513397"/>
            <a:ext cx="2267007" cy="180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1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一張含有 蔬菜, 花椰菜, 室內, 靠近 的圖片&#10;&#10;自動產生的描述">
            <a:extLst>
              <a:ext uri="{FF2B5EF4-FFF2-40B4-BE49-F238E27FC236}">
                <a16:creationId xmlns:a16="http://schemas.microsoft.com/office/drawing/2014/main" id="{AF4010FC-837E-2A44-B617-9BBFD118F4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582" y="2019924"/>
            <a:ext cx="1990734" cy="1522082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53D9FEF6-13C1-465F-813F-9A5F3A042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0" b="4150"/>
          <a:stretch/>
        </p:blipFill>
        <p:spPr bwMode="auto">
          <a:xfrm>
            <a:off x="4649766" y="4154689"/>
            <a:ext cx="3153183" cy="210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3519E841-7C7E-4476-96D5-254B6CAA0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9" r="16289"/>
          <a:stretch/>
        </p:blipFill>
        <p:spPr bwMode="auto">
          <a:xfrm>
            <a:off x="2140638" y="1612117"/>
            <a:ext cx="2509128" cy="2621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D823AF8F-5357-4266-BA92-897DBB91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6223" y="3929144"/>
            <a:ext cx="2808979" cy="224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一張含有 蔬菜, 花椰菜, 室內, 靠近 的圖片&#10;&#10;自動產生的描述">
            <a:extLst>
              <a:ext uri="{FF2B5EF4-FFF2-40B4-BE49-F238E27FC236}">
                <a16:creationId xmlns:a16="http://schemas.microsoft.com/office/drawing/2014/main" id="{AF4010FC-837E-2A44-B617-9BBFD118F4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970" y="4370197"/>
            <a:ext cx="1990734" cy="1522082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3519E841-7C7E-4476-96D5-254B6CAA0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9" r="16289"/>
          <a:stretch/>
        </p:blipFill>
        <p:spPr bwMode="auto">
          <a:xfrm>
            <a:off x="1200718" y="3613682"/>
            <a:ext cx="2509128" cy="2621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D823AF8F-5357-4266-BA92-897DBB91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41104" y="1690688"/>
            <a:ext cx="2972608" cy="237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-7722" y="473509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剛剛出現哪些食物富含膳食纖維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5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0" y="799505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富含膳食纖維的食物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567BCA75-246A-4C9B-A043-99040CC60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r="16298"/>
          <a:stretch/>
        </p:blipFill>
        <p:spPr bwMode="auto">
          <a:xfrm>
            <a:off x="635202" y="2010494"/>
            <a:ext cx="2918118" cy="304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 descr="一張含有 蔬菜, 花椰菜, 室內, 靠近 的圖片&#10;&#10;自動產生的描述">
            <a:extLst>
              <a:ext uri="{FF2B5EF4-FFF2-40B4-BE49-F238E27FC236}">
                <a16:creationId xmlns:a16="http://schemas.microsoft.com/office/drawing/2014/main" id="{974FCF43-BDA9-D743-A8D2-25604A36A1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408" y="2289898"/>
            <a:ext cx="2762516" cy="2112174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D823AF8F-5357-4266-BA92-897DBB91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84895" y="4108866"/>
            <a:ext cx="3113773" cy="248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96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2C8F12F-6458-4DFD-BFFF-73E633B25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0945" y="4138042"/>
            <a:ext cx="1924216" cy="145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C0F167-6A07-3446-B962-CB17EA23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3" b="3533"/>
          <a:stretch/>
        </p:blipFill>
        <p:spPr bwMode="auto">
          <a:xfrm>
            <a:off x="6752836" y="3574594"/>
            <a:ext cx="1949893" cy="181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48160" y="1463242"/>
            <a:ext cx="2162949" cy="175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80F12EBA-754B-4B35-931A-37D622EA1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14290" y="4730014"/>
            <a:ext cx="2366752" cy="1577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64115" y="2247636"/>
            <a:ext cx="3058188" cy="203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標題 5">
            <a:extLst>
              <a:ext uri="{FF2B5EF4-FFF2-40B4-BE49-F238E27FC236}">
                <a16:creationId xmlns:a16="http://schemas.microsoft.com/office/drawing/2014/main" id="{E19A99FD-37C5-4AE3-B696-AFB9810D0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800" dirty="0"/>
              <a:t>請記憶以下食物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377C46CA-8B97-40EF-92A3-35D707275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5309" y="1804049"/>
            <a:ext cx="2288806" cy="139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13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2C8F12F-6458-4DFD-BFFF-73E633B25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84040" y="2133675"/>
            <a:ext cx="1924216" cy="145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C0F167-6A07-3446-B962-CB17EA23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3" b="3533"/>
          <a:stretch/>
        </p:blipFill>
        <p:spPr bwMode="auto">
          <a:xfrm>
            <a:off x="984422" y="4200081"/>
            <a:ext cx="1949893" cy="181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97011" y="1748664"/>
            <a:ext cx="2162949" cy="175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57162" y="4075905"/>
            <a:ext cx="3058188" cy="203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77C46CA-8B97-40EF-92A3-35D707275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27597" y="3500205"/>
            <a:ext cx="2288806" cy="139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4C0F167-6A07-3446-B962-CB17EA23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3" b="3533"/>
          <a:stretch/>
        </p:blipFill>
        <p:spPr bwMode="auto">
          <a:xfrm>
            <a:off x="2622107" y="2133121"/>
            <a:ext cx="1949893" cy="181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51887" y="1946909"/>
            <a:ext cx="2162949" cy="175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22793" y="3954671"/>
            <a:ext cx="3058188" cy="203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77C46CA-8B97-40EF-92A3-35D707275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87380" y="4387684"/>
            <a:ext cx="2288806" cy="139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標題 1"/>
          <p:cNvSpPr txBox="1">
            <a:spLocks/>
          </p:cNvSpPr>
          <p:nvPr/>
        </p:nvSpPr>
        <p:spPr>
          <a:xfrm>
            <a:off x="-7722" y="3359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哪一個食物不見了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318" y="7448"/>
            <a:ext cx="9261318" cy="693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4494468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剛剛出現哪些食物富含好油脂</a:t>
            </a:r>
            <a:r>
              <a:rPr lang="en-US" altLang="zh-TW" sz="4800" b="1" dirty="0">
                <a:latin typeface="+mn-ea"/>
                <a:ea typeface="+mn-ea"/>
              </a:rPr>
              <a:t>?</a:t>
            </a:r>
            <a:endParaRPr lang="zh-TW" altLang="en-US" sz="4800" b="1" dirty="0">
              <a:latin typeface="+mn-ea"/>
              <a:ea typeface="+mn-ea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45D2BFB-93BE-4066-B10A-A149CA7C86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46" y="598127"/>
            <a:ext cx="4559122" cy="455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5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>
            <a:extLst>
              <a:ext uri="{FF2B5EF4-FFF2-40B4-BE49-F238E27FC236}">
                <a16:creationId xmlns:a16="http://schemas.microsoft.com/office/drawing/2014/main" id="{A35F2B90-F960-4A93-8FE1-F89CFE59E836}"/>
              </a:ext>
            </a:extLst>
          </p:cNvPr>
          <p:cNvSpPr txBox="1">
            <a:spLocks/>
          </p:cNvSpPr>
          <p:nvPr/>
        </p:nvSpPr>
        <p:spPr>
          <a:xfrm>
            <a:off x="0" y="799505"/>
            <a:ext cx="9151722" cy="132556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latin typeface="+mn-ea"/>
                <a:ea typeface="+mn-ea"/>
              </a:rPr>
              <a:t>富含好油脂的食物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64BD12-9DE8-421B-BFA5-934B3D90C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4783" y="2684803"/>
            <a:ext cx="4598023" cy="306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11B039DC-31A7-42D6-9BD2-0E64043CE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7967" y="2980027"/>
            <a:ext cx="3993984" cy="244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1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Noto Sans CJK TC Black"/>
        <a:ea typeface="Noto Sans CJK TC Black"/>
        <a:cs typeface=""/>
      </a:majorFont>
      <a:minorFont>
        <a:latin typeface="Noto Sans CJK TC Black"/>
        <a:ea typeface="Noto Sans CJK TC Black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270</Words>
  <Application>Microsoft Macintosh PowerPoint</Application>
  <PresentationFormat>On-screen Show (4:3)</PresentationFormat>
  <Paragraphs>69</Paragraphs>
  <Slides>32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Noto Sans CJK TC Black</vt:lpstr>
      <vt:lpstr>華康勘亭流</vt:lpstr>
      <vt:lpstr>Arial</vt:lpstr>
      <vt:lpstr>Calibri</vt:lpstr>
      <vt:lpstr>Office 佈景主題</vt:lpstr>
      <vt:lpstr>營養憶魔布</vt:lpstr>
      <vt:lpstr>請記憶以下食物</vt:lpstr>
      <vt:lpstr>PowerPoint Presentation</vt:lpstr>
      <vt:lpstr>PowerPoint Presentation</vt:lpstr>
      <vt:lpstr>PowerPoint Presentation</vt:lpstr>
      <vt:lpstr>PowerPoint Presentation</vt:lpstr>
      <vt:lpstr>請記憶以下食物</vt:lpstr>
      <vt:lpstr>什麼食物不見了?</vt:lpstr>
      <vt:lpstr>什麼食物不見了?</vt:lpstr>
      <vt:lpstr>PowerPoint Presentation</vt:lpstr>
      <vt:lpstr>PowerPoint Presentation</vt:lpstr>
      <vt:lpstr>請記憶以下食物</vt:lpstr>
      <vt:lpstr>什麼水果不見了?</vt:lpstr>
      <vt:lpstr>什麼水果不見了?</vt:lpstr>
      <vt:lpstr>PowerPoint Presentation</vt:lpstr>
      <vt:lpstr>PowerPoint Presentation</vt:lpstr>
      <vt:lpstr>PowerPoint Presentation</vt:lpstr>
      <vt:lpstr>請記憶以下食物</vt:lpstr>
      <vt:lpstr>PowerPoint Presentation</vt:lpstr>
      <vt:lpstr>PowerPoint Presentation</vt:lpstr>
      <vt:lpstr>PowerPoint Presentation</vt:lpstr>
      <vt:lpstr>PowerPoint Presentation</vt:lpstr>
      <vt:lpstr>請記憶以下食物</vt:lpstr>
      <vt:lpstr>PowerPoint Presentation</vt:lpstr>
      <vt:lpstr>PowerPoint Presentation</vt:lpstr>
      <vt:lpstr>PowerPoint Presentation</vt:lpstr>
      <vt:lpstr>PowerPoint Presentation</vt:lpstr>
      <vt:lpstr>請記憶以下食物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葉左丞</dc:creator>
  <cp:lastModifiedBy>Shelly Huang</cp:lastModifiedBy>
  <cp:revision>89</cp:revision>
  <dcterms:created xsi:type="dcterms:W3CDTF">2018-06-23T06:09:08Z</dcterms:created>
  <dcterms:modified xsi:type="dcterms:W3CDTF">2021-10-12T10:07:03Z</dcterms:modified>
</cp:coreProperties>
</file>