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wav" ContentType="audio/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7"/>
  </p:notesMasterIdLst>
  <p:sldIdLst>
    <p:sldId id="284" r:id="rId2"/>
    <p:sldId id="285" r:id="rId3"/>
    <p:sldId id="264" r:id="rId4"/>
    <p:sldId id="260" r:id="rId5"/>
    <p:sldId id="275" r:id="rId6"/>
    <p:sldId id="276" r:id="rId7"/>
    <p:sldId id="274" r:id="rId8"/>
    <p:sldId id="281" r:id="rId9"/>
    <p:sldId id="277" r:id="rId10"/>
    <p:sldId id="272" r:id="rId11"/>
    <p:sldId id="278" r:id="rId12"/>
    <p:sldId id="273" r:id="rId13"/>
    <p:sldId id="283" r:id="rId14"/>
    <p:sldId id="279" r:id="rId15"/>
    <p:sldId id="280" r:id="rId16"/>
  </p:sldIdLst>
  <p:sldSz cx="9144000" cy="6858000" type="screen4x3"/>
  <p:notesSz cx="6858000" cy="9144000"/>
  <p:defaultTextStyle>
    <a:defPPr>
      <a:defRPr lang="zh-TW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預設章節" id="{0F273167-15B4-4D10-8F45-DE98654AEE1B}">
          <p14:sldIdLst>
            <p14:sldId id="284"/>
            <p14:sldId id="285"/>
            <p14:sldId id="264"/>
            <p14:sldId id="260"/>
            <p14:sldId id="275"/>
            <p14:sldId id="276"/>
            <p14:sldId id="274"/>
            <p14:sldId id="281"/>
            <p14:sldId id="277"/>
            <p14:sldId id="272"/>
            <p14:sldId id="278"/>
            <p14:sldId id="273"/>
            <p14:sldId id="283"/>
            <p14:sldId id="279"/>
            <p14:sldId id="280"/>
          </p14:sldIdLst>
        </p14:section>
        <p14:section name="雜" id="{9CB52B0A-AAFE-4055-8625-B9E4B6364245}">
          <p14:sldIdLst/>
        </p14:section>
      </p14:sectionLst>
    </p:ex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9164" autoAdjust="0"/>
    <p:restoredTop sz="95386" autoAdjust="0"/>
  </p:normalViewPr>
  <p:slideViewPr>
    <p:cSldViewPr showGuides="1">
      <p:cViewPr varScale="1">
        <p:scale>
          <a:sx n="120" d="100"/>
          <a:sy n="120" d="100"/>
        </p:scale>
        <p:origin x="1200" y="19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頁首版面配置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TW" altLang="en-US"/>
          </a:p>
        </p:txBody>
      </p:sp>
      <p:sp>
        <p:nvSpPr>
          <p:cNvPr id="3" name="日期版面配置區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C76AE07-88ED-4B65-B7D5-2E844605CD18}" type="datetimeFigureOut">
              <a:rPr lang="zh-TW" altLang="en-US" smtClean="0"/>
              <a:t>2021/10/12</a:t>
            </a:fld>
            <a:endParaRPr lang="zh-TW" altLang="en-US"/>
          </a:p>
        </p:txBody>
      </p:sp>
      <p:sp>
        <p:nvSpPr>
          <p:cNvPr id="4" name="投影片圖像版面配置區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TW" altLang="en-US"/>
          </a:p>
        </p:txBody>
      </p:sp>
      <p:sp>
        <p:nvSpPr>
          <p:cNvPr id="5" name="備忘稿版面配置區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E0EEABB-4CB5-45E0-897B-E424E889E65E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19127738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 dirty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E0EEABB-4CB5-45E0-897B-E424E889E65E}" type="slidenum">
              <a:rPr lang="zh-TW" altLang="en-US" smtClean="0"/>
              <a:t>1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72726865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標題投影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ctrTitle"/>
          </p:nvPr>
        </p:nvSpPr>
        <p:spPr>
          <a:xfrm>
            <a:off x="685800" y="2130426"/>
            <a:ext cx="7772400" cy="1470025"/>
          </a:xfrm>
        </p:spPr>
        <p:txBody>
          <a:bodyPr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副標題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TW" altLang="en-US"/>
              <a:t>按一下以編輯母片副標題樣式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C844A8-7592-4E96-A377-229E689C672E}" type="datetimeFigureOut">
              <a:rPr lang="zh-TW" altLang="en-US" smtClean="0"/>
              <a:t>2021/10/12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AD57A2-0265-4C4C-8B2E-58D54FD11752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3876795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標題及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C844A8-7592-4E96-A377-229E689C672E}" type="datetimeFigureOut">
              <a:rPr lang="zh-TW" altLang="en-US" smtClean="0"/>
              <a:t>2021/10/12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AD57A2-0265-4C4C-8B2E-58D54FD11752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1633553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章節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722313" y="4406901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C844A8-7592-4E96-A377-229E689C672E}" type="datetimeFigureOut">
              <a:rPr lang="zh-TW" altLang="en-US" smtClean="0"/>
              <a:t>2021/10/12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AD57A2-0265-4C4C-8B2E-58D54FD11752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424816781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兩項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內容版面配置區 2"/>
          <p:cNvSpPr>
            <a:spLocks noGrp="1"/>
          </p:cNvSpPr>
          <p:nvPr>
            <p:ph sz="half" idx="1"/>
          </p:nvPr>
        </p:nvSpPr>
        <p:spPr>
          <a:xfrm>
            <a:off x="457200" y="1600201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4648200" y="1600201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C844A8-7592-4E96-A377-229E689C672E}" type="datetimeFigureOut">
              <a:rPr lang="zh-TW" altLang="en-US" smtClean="0"/>
              <a:t>2021/10/12</a:t>
            </a:fld>
            <a:endParaRPr lang="zh-TW" alt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AD57A2-0265-4C4C-8B2E-58D54FD11752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87373085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對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3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5" name="文字版面配置區 4"/>
          <p:cNvSpPr>
            <a:spLocks noGrp="1"/>
          </p:cNvSpPr>
          <p:nvPr>
            <p:ph type="body" sz="quarter" idx="3"/>
          </p:nvPr>
        </p:nvSpPr>
        <p:spPr>
          <a:xfrm>
            <a:off x="4645027" y="1535113"/>
            <a:ext cx="4041775" cy="639763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6" name="內容版面配置區 5"/>
          <p:cNvSpPr>
            <a:spLocks noGrp="1"/>
          </p:cNvSpPr>
          <p:nvPr>
            <p:ph sz="quarter" idx="4"/>
          </p:nvPr>
        </p:nvSpPr>
        <p:spPr>
          <a:xfrm>
            <a:off x="4645027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7" name="日期版面配置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C844A8-7592-4E96-A377-229E689C672E}" type="datetimeFigureOut">
              <a:rPr lang="zh-TW" altLang="en-US" smtClean="0"/>
              <a:t>2021/10/12</a:t>
            </a:fld>
            <a:endParaRPr lang="zh-TW" altLang="en-US"/>
          </a:p>
        </p:txBody>
      </p:sp>
      <p:sp>
        <p:nvSpPr>
          <p:cNvPr id="8" name="頁尾版面配置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9" name="投影片編號版面配置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AD57A2-0265-4C4C-8B2E-58D54FD11752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64512005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只有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日期版面配置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C844A8-7592-4E96-A377-229E689C672E}" type="datetimeFigureOut">
              <a:rPr lang="zh-TW" altLang="en-US" smtClean="0"/>
              <a:t>2021/10/12</a:t>
            </a:fld>
            <a:endParaRPr lang="zh-TW" altLang="en-US"/>
          </a:p>
        </p:txBody>
      </p:sp>
      <p:sp>
        <p:nvSpPr>
          <p:cNvPr id="4" name="頁尾版面配置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5" name="投影片編號版面配置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AD57A2-0265-4C4C-8B2E-58D54FD11752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57788351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版面配置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C844A8-7592-4E96-A377-229E689C672E}" type="datetimeFigureOut">
              <a:rPr lang="zh-TW" altLang="en-US" smtClean="0"/>
              <a:t>2021/10/12</a:t>
            </a:fld>
            <a:endParaRPr lang="zh-TW" altLang="en-US"/>
          </a:p>
        </p:txBody>
      </p:sp>
      <p:sp>
        <p:nvSpPr>
          <p:cNvPr id="3" name="頁尾版面配置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AD57A2-0265-4C4C-8B2E-58D54FD11752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00179879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含標題的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457202" y="273049"/>
            <a:ext cx="3008313" cy="1162051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3575050" y="273052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457202" y="1435102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C844A8-7592-4E96-A377-229E689C672E}" type="datetimeFigureOut">
              <a:rPr lang="zh-TW" altLang="en-US" smtClean="0"/>
              <a:t>2021/10/12</a:t>
            </a:fld>
            <a:endParaRPr lang="zh-TW" alt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AD57A2-0265-4C4C-8B2E-58D54FD11752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683987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含標題的圖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9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圖片版面配置區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TW" altLang="en-US"/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C844A8-7592-4E96-A377-229E689C672E}" type="datetimeFigureOut">
              <a:rPr lang="zh-TW" altLang="en-US" smtClean="0"/>
              <a:t>2021/10/12</a:t>
            </a:fld>
            <a:endParaRPr lang="zh-TW" alt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AD57A2-0265-4C4C-8B2E-58D54FD11752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60690304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標題及直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C844A8-7592-4E96-A377-229E689C672E}" type="datetimeFigureOut">
              <a:rPr lang="zh-TW" altLang="en-US" smtClean="0"/>
              <a:t>2021/10/12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AD57A2-0265-4C4C-8B2E-58D54FD11752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24812340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直排標題及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直排標題 1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2057400" cy="5851525"/>
          </a:xfrm>
        </p:spPr>
        <p:txBody>
          <a:bodyPr vert="eaVert"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>
          <a:xfrm>
            <a:off x="457200" y="274639"/>
            <a:ext cx="6019800" cy="5851525"/>
          </a:xfrm>
        </p:spPr>
        <p:txBody>
          <a:bodyPr vert="eaVert"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C844A8-7592-4E96-A377-229E689C672E}" type="datetimeFigureOut">
              <a:rPr lang="zh-TW" altLang="en-US" smtClean="0"/>
              <a:t>2021/10/12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AD57A2-0265-4C4C-8B2E-58D54FD11752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54138390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版面配置區 1"/>
          <p:cNvSpPr>
            <a:spLocks noGrp="1"/>
          </p:cNvSpPr>
          <p:nvPr>
            <p:ph type="title"/>
          </p:nvPr>
        </p:nvSpPr>
        <p:spPr>
          <a:xfrm>
            <a:off x="457200" y="274639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457200" y="1600201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2"/>
          </p:nvPr>
        </p:nvSpPr>
        <p:spPr>
          <a:xfrm>
            <a:off x="457200" y="6356351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2C844A8-7592-4E96-A377-229E689C672E}" type="datetimeFigureOut">
              <a:rPr lang="zh-TW" altLang="en-US" smtClean="0"/>
              <a:t>2021/10/12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3"/>
          </p:nvPr>
        </p:nvSpPr>
        <p:spPr>
          <a:xfrm>
            <a:off x="3124200" y="6356351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4"/>
          </p:nvPr>
        </p:nvSpPr>
        <p:spPr>
          <a:xfrm>
            <a:off x="6553200" y="6356351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BAD57A2-0265-4C4C-8B2E-58D54FD11752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52581457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TW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slide" Target="slide10.xml"/><Relationship Id="rId13" Type="http://schemas.openxmlformats.org/officeDocument/2006/relationships/slide" Target="slide15.xml"/><Relationship Id="rId3" Type="http://schemas.openxmlformats.org/officeDocument/2006/relationships/slide" Target="slide5.xml"/><Relationship Id="rId7" Type="http://schemas.openxmlformats.org/officeDocument/2006/relationships/slide" Target="slide9.xml"/><Relationship Id="rId12" Type="http://schemas.openxmlformats.org/officeDocument/2006/relationships/slide" Target="slide14.xml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6" Type="http://schemas.openxmlformats.org/officeDocument/2006/relationships/slide" Target="slide8.xml"/><Relationship Id="rId11" Type="http://schemas.openxmlformats.org/officeDocument/2006/relationships/slide" Target="slide13.xml"/><Relationship Id="rId5" Type="http://schemas.openxmlformats.org/officeDocument/2006/relationships/slide" Target="slide7.xml"/><Relationship Id="rId10" Type="http://schemas.openxmlformats.org/officeDocument/2006/relationships/slide" Target="slide12.xml"/><Relationship Id="rId4" Type="http://schemas.openxmlformats.org/officeDocument/2006/relationships/slide" Target="slide6.xml"/><Relationship Id="rId9" Type="http://schemas.openxmlformats.org/officeDocument/2006/relationships/slide" Target="slide11.xml"/><Relationship Id="rId14" Type="http://schemas.openxmlformats.org/officeDocument/2006/relationships/image" Target="../media/image2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" Target="slide3.xml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.svg"/><Relationship Id="rId5" Type="http://schemas.openxmlformats.org/officeDocument/2006/relationships/image" Target="../media/image4.png"/><Relationship Id="rId4" Type="http://schemas.openxmlformats.org/officeDocument/2006/relationships/audio" Target="../media/audio1.wav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slide" Target="slide3.xml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svg"/><Relationship Id="rId5" Type="http://schemas.openxmlformats.org/officeDocument/2006/relationships/image" Target="../media/image4.png"/><Relationship Id="rId4" Type="http://schemas.openxmlformats.org/officeDocument/2006/relationships/audio" Target="../media/audio1.wav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slide" Target="slide3.xml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.svg"/><Relationship Id="rId5" Type="http://schemas.openxmlformats.org/officeDocument/2006/relationships/image" Target="../media/image4.png"/><Relationship Id="rId4" Type="http://schemas.openxmlformats.org/officeDocument/2006/relationships/audio" Target="../media/audio1.wav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slide" Target="slide3.xml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svg"/><Relationship Id="rId5" Type="http://schemas.openxmlformats.org/officeDocument/2006/relationships/image" Target="../media/image4.png"/><Relationship Id="rId4" Type="http://schemas.openxmlformats.org/officeDocument/2006/relationships/audio" Target="../media/audio1.wav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slide" Target="slide3.xml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.svg"/><Relationship Id="rId5" Type="http://schemas.openxmlformats.org/officeDocument/2006/relationships/image" Target="../media/image4.png"/><Relationship Id="rId4" Type="http://schemas.openxmlformats.org/officeDocument/2006/relationships/audio" Target="../media/audio1.wav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slide" Target="slide3.xml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.svg"/><Relationship Id="rId5" Type="http://schemas.openxmlformats.org/officeDocument/2006/relationships/image" Target="../media/image4.png"/><Relationship Id="rId4" Type="http://schemas.openxmlformats.org/officeDocument/2006/relationships/audio" Target="../media/audio1.wav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slide" Target="slide3.xml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.svg"/><Relationship Id="rId5" Type="http://schemas.openxmlformats.org/officeDocument/2006/relationships/image" Target="../media/image4.png"/><Relationship Id="rId4" Type="http://schemas.openxmlformats.org/officeDocument/2006/relationships/audio" Target="../media/audio1.wav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slide" Target="slide3.xml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svg"/><Relationship Id="rId5" Type="http://schemas.openxmlformats.org/officeDocument/2006/relationships/image" Target="../media/image4.png"/><Relationship Id="rId4" Type="http://schemas.openxmlformats.org/officeDocument/2006/relationships/audio" Target="../media/audio1.wav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slide" Target="slide3.xml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.svg"/><Relationship Id="rId5" Type="http://schemas.openxmlformats.org/officeDocument/2006/relationships/image" Target="../media/image4.png"/><Relationship Id="rId4" Type="http://schemas.openxmlformats.org/officeDocument/2006/relationships/audio" Target="../media/audio1.wav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slide" Target="slide3.xml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.svg"/><Relationship Id="rId5" Type="http://schemas.openxmlformats.org/officeDocument/2006/relationships/image" Target="../media/image4.png"/><Relationship Id="rId4" Type="http://schemas.openxmlformats.org/officeDocument/2006/relationships/audio" Target="../media/audio1.wav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slide" Target="slide3.xml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svg"/><Relationship Id="rId5" Type="http://schemas.openxmlformats.org/officeDocument/2006/relationships/image" Target="../media/image4.png"/><Relationship Id="rId4" Type="http://schemas.openxmlformats.org/officeDocument/2006/relationships/audio" Target="../media/audio1.wav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slide" Target="slide3.xml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.svg"/><Relationship Id="rId5" Type="http://schemas.openxmlformats.org/officeDocument/2006/relationships/image" Target="../media/image4.png"/><Relationship Id="rId4" Type="http://schemas.openxmlformats.org/officeDocument/2006/relationships/audio" Target="../media/audio1.wav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:a16="http://schemas.microsoft.com/office/drawing/2014/main" id="{76546960-2A36-453D-A244-BE225F740DD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3" name="內容版面配置區 2">
            <a:extLst>
              <a:ext uri="{FF2B5EF4-FFF2-40B4-BE49-F238E27FC236}">
                <a16:creationId xmlns:a16="http://schemas.microsoft.com/office/drawing/2014/main" id="{77FEDFC6-E451-4931-9114-3B17A971E5F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TW" altLang="en-US"/>
          </a:p>
        </p:txBody>
      </p:sp>
      <p:pic>
        <p:nvPicPr>
          <p:cNvPr id="4" name="Picture 2" descr="桌上的廚房刀">
            <a:extLst>
              <a:ext uri="{FF2B5EF4-FFF2-40B4-BE49-F238E27FC236}">
                <a16:creationId xmlns:a16="http://schemas.microsoft.com/office/drawing/2014/main" id="{B78D7390-2F4C-4B83-B493-B1EF1B027E5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610814" y="-9228"/>
            <a:ext cx="10365628" cy="68672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標題 1">
            <a:extLst>
              <a:ext uri="{FF2B5EF4-FFF2-40B4-BE49-F238E27FC236}">
                <a16:creationId xmlns:a16="http://schemas.microsoft.com/office/drawing/2014/main" id="{1680BD48-694A-4469-80F3-0F8F5F6E845A}"/>
              </a:ext>
            </a:extLst>
          </p:cNvPr>
          <p:cNvSpPr txBox="1">
            <a:spLocks/>
          </p:cNvSpPr>
          <p:nvPr/>
        </p:nvSpPr>
        <p:spPr>
          <a:xfrm>
            <a:off x="755576" y="1518557"/>
            <a:ext cx="6492984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zh-TW" altLang="en-US" sz="6600" dirty="0">
                <a:latin typeface="Noto Sans CJK TC Black" panose="020B0A00000000000000" pitchFamily="34" charset="-128"/>
                <a:ea typeface="Noto Sans CJK TC Black" panose="020B0A00000000000000" pitchFamily="34" charset="-128"/>
              </a:rPr>
              <a:t>營養調查戳戳樂</a:t>
            </a:r>
          </a:p>
        </p:txBody>
      </p:sp>
      <p:sp>
        <p:nvSpPr>
          <p:cNvPr id="8" name="標題 1">
            <a:extLst>
              <a:ext uri="{FF2B5EF4-FFF2-40B4-BE49-F238E27FC236}">
                <a16:creationId xmlns:a16="http://schemas.microsoft.com/office/drawing/2014/main" id="{5437B061-9068-491F-9E93-83FA2A76B065}"/>
              </a:ext>
            </a:extLst>
          </p:cNvPr>
          <p:cNvSpPr txBox="1">
            <a:spLocks/>
          </p:cNvSpPr>
          <p:nvPr/>
        </p:nvSpPr>
        <p:spPr>
          <a:xfrm>
            <a:off x="2193816" y="3212976"/>
            <a:ext cx="6492984" cy="229021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zh-TW" altLang="en-US" sz="3600" dirty="0">
                <a:latin typeface="Noto Sans CJK TC Black" panose="020B0A00000000000000" pitchFamily="34" charset="-128"/>
                <a:ea typeface="Noto Sans CJK TC Black" panose="020B0A00000000000000" pitchFamily="34" charset="-128"/>
              </a:rPr>
              <a:t>透過問題聊天</a:t>
            </a:r>
            <a:endParaRPr lang="en-US" altLang="zh-TW" sz="3600" dirty="0">
              <a:latin typeface="Noto Sans CJK TC Black" panose="020B0A00000000000000" pitchFamily="34" charset="-128"/>
              <a:ea typeface="Noto Sans CJK TC Black" panose="020B0A00000000000000" pitchFamily="34" charset="-128"/>
            </a:endParaRPr>
          </a:p>
          <a:p>
            <a:pPr>
              <a:lnSpc>
                <a:spcPct val="170000"/>
              </a:lnSpc>
            </a:pPr>
            <a:r>
              <a:rPr lang="zh-TW" altLang="en-US" sz="3600" dirty="0">
                <a:latin typeface="Noto Sans CJK TC Black" panose="020B0A00000000000000" pitchFamily="34" charset="-128"/>
                <a:ea typeface="Noto Sans CJK TC Black" panose="020B0A00000000000000" pitchFamily="34" charset="-128"/>
              </a:rPr>
              <a:t>讓我們更認識彼此</a:t>
            </a:r>
          </a:p>
        </p:txBody>
      </p:sp>
      <p:sp>
        <p:nvSpPr>
          <p:cNvPr id="9" name="TextBox 5">
            <a:extLst>
              <a:ext uri="{FF2B5EF4-FFF2-40B4-BE49-F238E27FC236}">
                <a16:creationId xmlns:a16="http://schemas.microsoft.com/office/drawing/2014/main" id="{65F029F1-F00B-134A-B272-38EC3BF9C947}"/>
              </a:ext>
            </a:extLst>
          </p:cNvPr>
          <p:cNvSpPr txBox="1"/>
          <p:nvPr/>
        </p:nvSpPr>
        <p:spPr>
          <a:xfrm>
            <a:off x="-610814" y="6631468"/>
            <a:ext cx="10365628" cy="253916"/>
          </a:xfrm>
          <a:prstGeom prst="rect">
            <a:avLst/>
          </a:prstGeom>
          <a:solidFill>
            <a:srgbClr val="FFFFFF">
              <a:alpha val="61176"/>
            </a:srgbClr>
          </a:solidFill>
        </p:spPr>
        <p:txBody>
          <a:bodyPr wrap="square" rtlCol="0">
            <a:spAutoFit/>
          </a:bodyPr>
          <a:lstStyle/>
          <a:p>
            <a:pPr algn="ctr"/>
            <a:r>
              <a:rPr lang="x-none" sz="1050" dirty="0"/>
              <a:t>指導單位：衛</a:t>
            </a:r>
            <a:r>
              <a:rPr lang="zh-TW" altLang="en-US" sz="1050" dirty="0"/>
              <a:t>生</a:t>
            </a:r>
            <a:r>
              <a:rPr lang="x-none" sz="1050" dirty="0"/>
              <a:t>福</a:t>
            </a:r>
            <a:r>
              <a:rPr lang="zh-TW" altLang="en-US" sz="1050" dirty="0"/>
              <a:t>利</a:t>
            </a:r>
            <a:r>
              <a:rPr lang="x-none" sz="1050" dirty="0"/>
              <a:t>部國民健康署｜設計統籌：DreamVok 意集設計｜營養顧問：芒果社企｜課程設計：愛迪樂健康促進團隊</a:t>
            </a:r>
          </a:p>
        </p:txBody>
      </p:sp>
    </p:spTree>
    <p:extLst>
      <p:ext uri="{BB962C8B-B14F-4D97-AF65-F5344CB8AC3E}">
        <p14:creationId xmlns:p14="http://schemas.microsoft.com/office/powerpoint/2010/main" val="160949062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:a16="http://schemas.microsoft.com/office/drawing/2014/main" id="{76546960-2A36-453D-A244-BE225F740DD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3" name="內容版面配置區 2">
            <a:extLst>
              <a:ext uri="{FF2B5EF4-FFF2-40B4-BE49-F238E27FC236}">
                <a16:creationId xmlns:a16="http://schemas.microsoft.com/office/drawing/2014/main" id="{77FEDFC6-E451-4931-9114-3B17A971E5F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TW" altLang="en-US"/>
          </a:p>
        </p:txBody>
      </p:sp>
      <p:pic>
        <p:nvPicPr>
          <p:cNvPr id="4" name="Picture 2" descr="桌上的廚房刀">
            <a:extLst>
              <a:ext uri="{FF2B5EF4-FFF2-40B4-BE49-F238E27FC236}">
                <a16:creationId xmlns:a16="http://schemas.microsoft.com/office/drawing/2014/main" id="{B78D7390-2F4C-4B83-B493-B1EF1B027E5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610814" y="-9228"/>
            <a:ext cx="10365628" cy="68672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標題 1">
            <a:extLst>
              <a:ext uri="{FF2B5EF4-FFF2-40B4-BE49-F238E27FC236}">
                <a16:creationId xmlns:a16="http://schemas.microsoft.com/office/drawing/2014/main" id="{1680BD48-694A-4469-80F3-0F8F5F6E845A}"/>
              </a:ext>
            </a:extLst>
          </p:cNvPr>
          <p:cNvSpPr txBox="1">
            <a:spLocks/>
          </p:cNvSpPr>
          <p:nvPr/>
        </p:nvSpPr>
        <p:spPr>
          <a:xfrm>
            <a:off x="1044306" y="491742"/>
            <a:ext cx="6492984" cy="179319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zh-TW" altLang="en-US" dirty="0">
                <a:latin typeface="Noto Sans CJK TC Black" panose="020B0A00000000000000" pitchFamily="34" charset="-128"/>
                <a:ea typeface="Noto Sans CJK TC Black" panose="020B0A00000000000000" pitchFamily="34" charset="-128"/>
              </a:rPr>
              <a:t>營養調查戳戳樂</a:t>
            </a:r>
            <a:endParaRPr lang="en-US" altLang="zh-TW" dirty="0">
              <a:latin typeface="Noto Sans CJK TC Black" panose="020B0A00000000000000" pitchFamily="34" charset="-128"/>
              <a:ea typeface="Noto Sans CJK TC Black" panose="020B0A00000000000000" pitchFamily="34" charset="-128"/>
            </a:endParaRPr>
          </a:p>
          <a:p>
            <a:pPr algn="l"/>
            <a:r>
              <a:rPr lang="zh-TW" altLang="en-US" sz="5400" dirty="0">
                <a:latin typeface="Noto Sans CJK TC Black" panose="020B0A00000000000000" pitchFamily="34" charset="-128"/>
                <a:ea typeface="Noto Sans CJK TC Black" panose="020B0A00000000000000" pitchFamily="34" charset="-128"/>
              </a:rPr>
              <a:t>使用說明</a:t>
            </a:r>
          </a:p>
        </p:txBody>
      </p:sp>
      <p:sp>
        <p:nvSpPr>
          <p:cNvPr id="8" name="標題 1">
            <a:extLst>
              <a:ext uri="{FF2B5EF4-FFF2-40B4-BE49-F238E27FC236}">
                <a16:creationId xmlns:a16="http://schemas.microsoft.com/office/drawing/2014/main" id="{5437B061-9068-491F-9E93-83FA2A76B065}"/>
              </a:ext>
            </a:extLst>
          </p:cNvPr>
          <p:cNvSpPr txBox="1">
            <a:spLocks/>
          </p:cNvSpPr>
          <p:nvPr/>
        </p:nvSpPr>
        <p:spPr>
          <a:xfrm>
            <a:off x="1043608" y="2420888"/>
            <a:ext cx="8229600" cy="443711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571500" indent="-571500" algn="l">
              <a:lnSpc>
                <a:spcPct val="170000"/>
              </a:lnSpc>
              <a:buFont typeface="Arial" panose="020B0604020202020204" pitchFamily="34" charset="0"/>
              <a:buChar char="•"/>
            </a:pPr>
            <a:r>
              <a:rPr lang="zh-TW" altLang="en-US" sz="3600" dirty="0">
                <a:latin typeface="Noto Sans CJK TC Black" panose="020B0A00000000000000" pitchFamily="34" charset="-128"/>
                <a:ea typeface="Noto Sans CJK TC Black" panose="020B0A00000000000000" pitchFamily="34" charset="-128"/>
              </a:rPr>
              <a:t>輪流請長輩們選一個數字點開回答。</a:t>
            </a:r>
            <a:endParaRPr lang="en-US" altLang="zh-TW" sz="3600" dirty="0">
              <a:latin typeface="Noto Sans CJK TC Black" panose="020B0A00000000000000" pitchFamily="34" charset="-128"/>
              <a:ea typeface="Noto Sans CJK TC Black" panose="020B0A00000000000000" pitchFamily="34" charset="-128"/>
            </a:endParaRPr>
          </a:p>
          <a:p>
            <a:pPr marL="571500" indent="-571500" algn="l">
              <a:lnSpc>
                <a:spcPct val="170000"/>
              </a:lnSpc>
              <a:buFont typeface="Arial" panose="020B0604020202020204" pitchFamily="34" charset="0"/>
              <a:buChar char="•"/>
            </a:pPr>
            <a:r>
              <a:rPr lang="zh-TW" altLang="en-US" sz="3600" dirty="0">
                <a:latin typeface="Noto Sans CJK TC Black" panose="020B0A00000000000000" pitchFamily="34" charset="-128"/>
                <a:ea typeface="Noto Sans CJK TC Black" panose="020B0A00000000000000" pitchFamily="34" charset="-128"/>
              </a:rPr>
              <a:t>單個問題可以詢問多位長輩。</a:t>
            </a:r>
            <a:endParaRPr lang="en-US" altLang="zh-TW" sz="3600" dirty="0">
              <a:latin typeface="Noto Sans CJK TC Black" panose="020B0A00000000000000" pitchFamily="34" charset="-128"/>
              <a:ea typeface="Noto Sans CJK TC Black" panose="020B0A00000000000000" pitchFamily="34" charset="-128"/>
            </a:endParaRPr>
          </a:p>
          <a:p>
            <a:pPr marL="571500" indent="-571500" algn="l">
              <a:lnSpc>
                <a:spcPct val="170000"/>
              </a:lnSpc>
              <a:buFont typeface="Arial" panose="020B0604020202020204" pitchFamily="34" charset="0"/>
              <a:buChar char="•"/>
            </a:pPr>
            <a:r>
              <a:rPr lang="zh-TW" altLang="en-US" sz="3600" dirty="0">
                <a:latin typeface="Noto Sans CJK TC Black" panose="020B0A00000000000000" pitchFamily="34" charset="-128"/>
                <a:ea typeface="Noto Sans CJK TC Black" panose="020B0A00000000000000" pitchFamily="34" charset="-128"/>
              </a:rPr>
              <a:t>可以準備紙及筆，方便做記錄。</a:t>
            </a:r>
            <a:endParaRPr lang="zh-TW" altLang="en-US" sz="4800" dirty="0">
              <a:latin typeface="Noto Sans CJK TC Black" panose="020B0A00000000000000" pitchFamily="34" charset="-128"/>
              <a:ea typeface="Noto Sans CJK TC Black" panose="020B0A00000000000000" pitchFamily="34" charset="-128"/>
            </a:endParaRPr>
          </a:p>
          <a:p>
            <a:pPr marL="571500" indent="-571500" algn="l">
              <a:lnSpc>
                <a:spcPct val="170000"/>
              </a:lnSpc>
              <a:buFont typeface="Arial" panose="020B0604020202020204" pitchFamily="34" charset="0"/>
              <a:buChar char="•"/>
            </a:pPr>
            <a:r>
              <a:rPr lang="zh-TW" altLang="en-US" sz="3600" dirty="0">
                <a:latin typeface="Noto Sans CJK TC Black" panose="020B0A00000000000000" pitchFamily="34" charset="-128"/>
                <a:ea typeface="Noto Sans CJK TC Black" panose="020B0A00000000000000" pitchFamily="34" charset="-128"/>
              </a:rPr>
              <a:t>回答完可以有一點小小獎勵或鼓勵喔！</a:t>
            </a:r>
            <a:endParaRPr lang="en-US" altLang="zh-TW" sz="3600" dirty="0">
              <a:latin typeface="Noto Sans CJK TC Black" panose="020B0A00000000000000" pitchFamily="34" charset="-128"/>
              <a:ea typeface="Noto Sans CJK TC Black" panose="020B0A00000000000000" pitchFamily="34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79929620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桌上的廚房刀">
            <a:extLst>
              <a:ext uri="{FF2B5EF4-FFF2-40B4-BE49-F238E27FC236}">
                <a16:creationId xmlns:a16="http://schemas.microsoft.com/office/drawing/2014/main" id="{DA3445AE-11F9-41DD-9B8A-D539E2FC354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610814" y="-9228"/>
            <a:ext cx="10365628" cy="68672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395536" y="274639"/>
            <a:ext cx="6492984" cy="1143000"/>
          </a:xfrm>
        </p:spPr>
        <p:txBody>
          <a:bodyPr>
            <a:normAutofit/>
          </a:bodyPr>
          <a:lstStyle/>
          <a:p>
            <a:pPr algn="l"/>
            <a:r>
              <a:rPr lang="zh-TW" altLang="en-US" sz="5400" dirty="0">
                <a:latin typeface="Noto Sans CJK TC Black" panose="020B0A00000000000000" pitchFamily="34" charset="-128"/>
                <a:ea typeface="Noto Sans CJK TC Black" panose="020B0A00000000000000" pitchFamily="34" charset="-128"/>
              </a:rPr>
              <a:t>營養調查戳戳樂</a:t>
            </a:r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422224" y="1720392"/>
            <a:ext cx="8229600" cy="4525963"/>
          </a:xfrm>
        </p:spPr>
        <p:txBody>
          <a:bodyPr/>
          <a:lstStyle/>
          <a:p>
            <a:endParaRPr lang="zh-TW" altLang="en-US"/>
          </a:p>
        </p:txBody>
      </p:sp>
      <p:sp>
        <p:nvSpPr>
          <p:cNvPr id="5" name="矩形 4"/>
          <p:cNvSpPr/>
          <p:nvPr/>
        </p:nvSpPr>
        <p:spPr>
          <a:xfrm>
            <a:off x="395536" y="1484784"/>
            <a:ext cx="8352928" cy="4968552"/>
          </a:xfrm>
          <a:prstGeom prst="rect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6" name="圓角矩形 5">
            <a:hlinkClick r:id="" action="ppaction://hlinkshowjump?jump=nextslide"/>
          </p:cNvPr>
          <p:cNvSpPr/>
          <p:nvPr/>
        </p:nvSpPr>
        <p:spPr>
          <a:xfrm>
            <a:off x="648592" y="1685231"/>
            <a:ext cx="1728192" cy="1440160"/>
          </a:xfrm>
          <a:prstGeom prst="roundRect">
            <a:avLst/>
          </a:prstGeom>
          <a:solidFill>
            <a:schemeClr val="tx2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TW" sz="11500" dirty="0"/>
              <a:t>1</a:t>
            </a:r>
            <a:endParaRPr lang="zh-TW" altLang="en-US" sz="11500" dirty="0"/>
          </a:p>
        </p:txBody>
      </p:sp>
      <p:sp>
        <p:nvSpPr>
          <p:cNvPr id="7" name="圓角矩形 6">
            <a:hlinkClick r:id="rId3" action="ppaction://hlinksldjump"/>
          </p:cNvPr>
          <p:cNvSpPr/>
          <p:nvPr/>
        </p:nvSpPr>
        <p:spPr>
          <a:xfrm>
            <a:off x="2664816" y="1711300"/>
            <a:ext cx="1728192" cy="1440160"/>
          </a:xfrm>
          <a:prstGeom prst="roundRect">
            <a:avLst/>
          </a:prstGeom>
          <a:solidFill>
            <a:schemeClr val="tx2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TW" sz="9600" dirty="0"/>
              <a:t>2</a:t>
            </a:r>
            <a:endParaRPr lang="zh-TW" altLang="en-US" sz="9600" dirty="0"/>
          </a:p>
        </p:txBody>
      </p:sp>
      <p:sp>
        <p:nvSpPr>
          <p:cNvPr id="8" name="圓角矩形 7">
            <a:hlinkClick r:id="rId4" action="ppaction://hlinksldjump"/>
          </p:cNvPr>
          <p:cNvSpPr/>
          <p:nvPr/>
        </p:nvSpPr>
        <p:spPr>
          <a:xfrm>
            <a:off x="4681040" y="1711300"/>
            <a:ext cx="1728192" cy="1440160"/>
          </a:xfrm>
          <a:prstGeom prst="roundRect">
            <a:avLst/>
          </a:prstGeom>
          <a:solidFill>
            <a:schemeClr val="tx2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TW" sz="9600" dirty="0"/>
              <a:t>3</a:t>
            </a:r>
            <a:endParaRPr lang="zh-TW" altLang="en-US" sz="9600" dirty="0"/>
          </a:p>
        </p:txBody>
      </p:sp>
      <p:sp>
        <p:nvSpPr>
          <p:cNvPr id="9" name="圓角矩形 8">
            <a:hlinkClick r:id="rId5" action="ppaction://hlinksldjump"/>
          </p:cNvPr>
          <p:cNvSpPr/>
          <p:nvPr/>
        </p:nvSpPr>
        <p:spPr>
          <a:xfrm>
            <a:off x="6697264" y="1711300"/>
            <a:ext cx="1728192" cy="1440160"/>
          </a:xfrm>
          <a:prstGeom prst="roundRect">
            <a:avLst/>
          </a:prstGeom>
          <a:solidFill>
            <a:schemeClr val="tx2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TW" sz="9600" dirty="0"/>
              <a:t>4</a:t>
            </a:r>
            <a:endParaRPr lang="zh-TW" altLang="en-US" sz="9600" dirty="0"/>
          </a:p>
        </p:txBody>
      </p:sp>
      <p:sp>
        <p:nvSpPr>
          <p:cNvPr id="18" name="圓角矩形 17">
            <a:hlinkClick r:id="rId6" action="ppaction://hlinksldjump"/>
          </p:cNvPr>
          <p:cNvSpPr/>
          <p:nvPr/>
        </p:nvSpPr>
        <p:spPr>
          <a:xfrm>
            <a:off x="648592" y="3248980"/>
            <a:ext cx="1728192" cy="1440160"/>
          </a:xfrm>
          <a:prstGeom prst="roundRect">
            <a:avLst/>
          </a:prstGeom>
          <a:solidFill>
            <a:schemeClr val="tx2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TW" sz="9600" dirty="0"/>
              <a:t>5</a:t>
            </a:r>
            <a:endParaRPr lang="zh-TW" altLang="en-US" sz="9600" dirty="0"/>
          </a:p>
        </p:txBody>
      </p:sp>
      <p:sp>
        <p:nvSpPr>
          <p:cNvPr id="19" name="圓角矩形 18">
            <a:hlinkClick r:id="rId7" action="ppaction://hlinksldjump"/>
          </p:cNvPr>
          <p:cNvSpPr/>
          <p:nvPr/>
        </p:nvSpPr>
        <p:spPr>
          <a:xfrm>
            <a:off x="2664816" y="3248980"/>
            <a:ext cx="1728192" cy="1440160"/>
          </a:xfrm>
          <a:prstGeom prst="roundRect">
            <a:avLst/>
          </a:prstGeom>
          <a:solidFill>
            <a:schemeClr val="tx2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TW" sz="9600" dirty="0"/>
              <a:t>6</a:t>
            </a:r>
            <a:endParaRPr lang="zh-TW" altLang="en-US" sz="9600" dirty="0"/>
          </a:p>
        </p:txBody>
      </p:sp>
      <p:sp>
        <p:nvSpPr>
          <p:cNvPr id="20" name="圓角矩形 19">
            <a:hlinkClick r:id="rId8" action="ppaction://hlinksldjump"/>
          </p:cNvPr>
          <p:cNvSpPr/>
          <p:nvPr/>
        </p:nvSpPr>
        <p:spPr>
          <a:xfrm>
            <a:off x="4681040" y="3248980"/>
            <a:ext cx="1728192" cy="1440160"/>
          </a:xfrm>
          <a:prstGeom prst="roundRect">
            <a:avLst/>
          </a:prstGeom>
          <a:solidFill>
            <a:schemeClr val="tx2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TW" sz="9600" dirty="0"/>
              <a:t>7</a:t>
            </a:r>
            <a:endParaRPr lang="zh-TW" altLang="en-US" sz="9600" dirty="0"/>
          </a:p>
        </p:txBody>
      </p:sp>
      <p:sp>
        <p:nvSpPr>
          <p:cNvPr id="21" name="圓角矩形 20">
            <a:hlinkClick r:id="rId9" action="ppaction://hlinksldjump"/>
          </p:cNvPr>
          <p:cNvSpPr/>
          <p:nvPr/>
        </p:nvSpPr>
        <p:spPr>
          <a:xfrm>
            <a:off x="6697264" y="3248980"/>
            <a:ext cx="1728192" cy="1440160"/>
          </a:xfrm>
          <a:prstGeom prst="roundRect">
            <a:avLst/>
          </a:prstGeom>
          <a:solidFill>
            <a:schemeClr val="tx2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TW" sz="9600" dirty="0"/>
              <a:t>8</a:t>
            </a:r>
            <a:endParaRPr lang="zh-TW" altLang="en-US" sz="9600" dirty="0"/>
          </a:p>
        </p:txBody>
      </p:sp>
      <p:sp>
        <p:nvSpPr>
          <p:cNvPr id="22" name="圓角矩形 21">
            <a:hlinkClick r:id="rId10" action="ppaction://hlinksldjump"/>
          </p:cNvPr>
          <p:cNvSpPr/>
          <p:nvPr/>
        </p:nvSpPr>
        <p:spPr>
          <a:xfrm>
            <a:off x="640605" y="4845335"/>
            <a:ext cx="1728192" cy="1440160"/>
          </a:xfrm>
          <a:prstGeom prst="roundRect">
            <a:avLst/>
          </a:prstGeom>
          <a:solidFill>
            <a:schemeClr val="tx2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TW" sz="9600" dirty="0"/>
              <a:t>9</a:t>
            </a:r>
            <a:endParaRPr lang="zh-TW" altLang="en-US" sz="9600" dirty="0"/>
          </a:p>
        </p:txBody>
      </p:sp>
      <p:sp>
        <p:nvSpPr>
          <p:cNvPr id="23" name="圓角矩形 22">
            <a:hlinkClick r:id="rId11" action="ppaction://hlinksldjump"/>
          </p:cNvPr>
          <p:cNvSpPr/>
          <p:nvPr/>
        </p:nvSpPr>
        <p:spPr>
          <a:xfrm>
            <a:off x="2656829" y="4845335"/>
            <a:ext cx="1728192" cy="1440160"/>
          </a:xfrm>
          <a:prstGeom prst="roundRect">
            <a:avLst/>
          </a:prstGeom>
          <a:solidFill>
            <a:schemeClr val="tx2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TW" sz="9600" dirty="0"/>
              <a:t>10</a:t>
            </a:r>
            <a:endParaRPr lang="zh-TW" altLang="en-US" sz="9600" dirty="0"/>
          </a:p>
        </p:txBody>
      </p:sp>
      <p:sp>
        <p:nvSpPr>
          <p:cNvPr id="24" name="圓角矩形 23">
            <a:hlinkClick r:id="rId12" action="ppaction://hlinksldjump"/>
          </p:cNvPr>
          <p:cNvSpPr/>
          <p:nvPr/>
        </p:nvSpPr>
        <p:spPr>
          <a:xfrm>
            <a:off x="4673053" y="4845335"/>
            <a:ext cx="1728192" cy="1440160"/>
          </a:xfrm>
          <a:prstGeom prst="roundRect">
            <a:avLst/>
          </a:prstGeom>
          <a:solidFill>
            <a:schemeClr val="tx2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TW" sz="9600" dirty="0"/>
              <a:t>11</a:t>
            </a:r>
            <a:endParaRPr lang="zh-TW" altLang="en-US" sz="9600" dirty="0"/>
          </a:p>
        </p:txBody>
      </p:sp>
      <p:sp>
        <p:nvSpPr>
          <p:cNvPr id="25" name="圓角矩形 24">
            <a:hlinkClick r:id="rId13" action="ppaction://hlinksldjump"/>
          </p:cNvPr>
          <p:cNvSpPr/>
          <p:nvPr/>
        </p:nvSpPr>
        <p:spPr>
          <a:xfrm>
            <a:off x="6689277" y="4845335"/>
            <a:ext cx="1728192" cy="1440160"/>
          </a:xfrm>
          <a:prstGeom prst="roundRect">
            <a:avLst/>
          </a:prstGeom>
          <a:solidFill>
            <a:schemeClr val="tx2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TW" sz="9600" dirty="0"/>
              <a:t>12</a:t>
            </a:r>
            <a:endParaRPr lang="zh-TW" altLang="en-US" sz="9600" dirty="0"/>
          </a:p>
        </p:txBody>
      </p:sp>
      <p:pic>
        <p:nvPicPr>
          <p:cNvPr id="2050" name="Picture 2" descr="Image result for hole"/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9848" y="1711300"/>
            <a:ext cx="1329706" cy="133566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6" name="Picture 2" descr="Image result for hole"/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64059" y="1711300"/>
            <a:ext cx="1329706" cy="133566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7" name="Picture 2" descr="Image result for hole"/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80283" y="1711300"/>
            <a:ext cx="1329706" cy="133566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8" name="Picture 2" descr="Image result for hole"/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88520" y="1711300"/>
            <a:ext cx="1329706" cy="133566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9" name="Picture 2" descr="Image result for hole"/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9848" y="3301225"/>
            <a:ext cx="1329706" cy="133566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" name="Picture 2" descr="Image result for hole"/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56072" y="3301225"/>
            <a:ext cx="1329706" cy="133566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1" name="Picture 2" descr="Image result for hole"/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72296" y="3301225"/>
            <a:ext cx="1329706" cy="133566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2" name="Picture 2" descr="Image result for hole"/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11340" y="3301225"/>
            <a:ext cx="1329706" cy="133566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3" name="Picture 2" descr="Image result for hole"/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7835" y="4897580"/>
            <a:ext cx="1329706" cy="133566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4" name="Picture 2" descr="Image result for hole"/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64059" y="4897580"/>
            <a:ext cx="1329706" cy="133566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5" name="Picture 2" descr="Image result for hole"/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80283" y="4897580"/>
            <a:ext cx="1329706" cy="133566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6" name="Picture 2" descr="Image result for hole"/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88520" y="4897580"/>
            <a:ext cx="1329706" cy="133566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37818218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17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" fill="hold">
                      <p:stCondLst>
                        <p:cond delay="0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  <p:seq concurrent="1" nextAc="seek">
              <p:cTn id="22" restart="whenNotActive" fill="hold" evtFilter="cancelBubble" nodeType="interactiveSeq">
                <p:stCondLst>
                  <p:cond evt="onClick" delay="0">
                    <p:tgtEl>
                      <p:spTgt spid="1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3" fill="hold">
                      <p:stCondLst>
                        <p:cond delay="0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"/>
                  </p:tgtEl>
                </p:cond>
              </p:nextCondLst>
            </p:seq>
            <p:seq concurrent="1" nextAc="seek">
              <p:cTn id="27" restart="whenNotActive" fill="hold" evtFilter="cancelBubble" nodeType="interactiveSeq">
                <p:stCondLst>
                  <p:cond evt="onClick" delay="0">
                    <p:tgtEl>
                      <p:spTgt spid="1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8" fill="hold">
                      <p:stCondLst>
                        <p:cond delay="0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9"/>
                  </p:tgtEl>
                </p:cond>
              </p:nextCondLst>
            </p:seq>
            <p:seq concurrent="1" nextAc="seek">
              <p:cTn id="32" restart="whenNotActive" fill="hold" evtFilter="cancelBubble" nodeType="interactiveSeq">
                <p:stCondLst>
                  <p:cond evt="onClick" delay="0">
                    <p:tgtEl>
                      <p:spTgt spid="2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3" fill="hold">
                      <p:stCondLst>
                        <p:cond delay="0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"/>
                  </p:tgtEl>
                </p:cond>
              </p:nextCondLst>
            </p:seq>
            <p:seq concurrent="1" nextAc="seek">
              <p:cTn id="37" restart="whenNotActive" fill="hold" evtFilter="cancelBubble" nodeType="interactiveSeq">
                <p:stCondLst>
                  <p:cond evt="onClick" delay="0">
                    <p:tgtEl>
                      <p:spTgt spid="2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8" fill="hold">
                      <p:stCondLst>
                        <p:cond delay="0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1"/>
                  </p:tgtEl>
                </p:cond>
              </p:nextCondLst>
            </p:seq>
            <p:seq concurrent="1" nextAc="seek">
              <p:cTn id="42" restart="whenNotActive" fill="hold" evtFilter="cancelBubble" nodeType="interactiveSeq">
                <p:stCondLst>
                  <p:cond evt="onClick" delay="0">
                    <p:tgtEl>
                      <p:spTgt spid="2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3" fill="hold">
                      <p:stCondLst>
                        <p:cond delay="0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2"/>
                  </p:tgtEl>
                </p:cond>
              </p:nextCondLst>
            </p:seq>
            <p:seq concurrent="1" nextAc="seek">
              <p:cTn id="47" restart="whenNotActive" fill="hold" evtFilter="cancelBubble" nodeType="interactiveSeq">
                <p:stCondLst>
                  <p:cond evt="onClick" delay="0">
                    <p:tgtEl>
                      <p:spTgt spid="2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8" fill="hold">
                      <p:stCondLst>
                        <p:cond delay="0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3"/>
                  </p:tgtEl>
                </p:cond>
              </p:nextCondLst>
            </p:seq>
            <p:seq concurrent="1" nextAc="seek">
              <p:cTn id="52" restart="whenNotActive" fill="hold" evtFilter="cancelBubble" nodeType="interactiveSeq">
                <p:stCondLst>
                  <p:cond evt="onClick" delay="0">
                    <p:tgtEl>
                      <p:spTgt spid="2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3" fill="hold">
                      <p:stCondLst>
                        <p:cond delay="0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4"/>
                  </p:tgtEl>
                </p:cond>
              </p:nextCondLst>
            </p:seq>
            <p:seq concurrent="1" nextAc="seek">
              <p:cTn id="57" restart="whenNotActive" fill="hold" evtFilter="cancelBubble" nodeType="interactiveSeq">
                <p:stCondLst>
                  <p:cond evt="onClick" delay="0">
                    <p:tgtEl>
                      <p:spTgt spid="2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8" fill="hold">
                      <p:stCondLst>
                        <p:cond delay="0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5"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8" name="Picture 4" descr="人切甜椒照片">
            <a:extLst>
              <a:ext uri="{FF2B5EF4-FFF2-40B4-BE49-F238E27FC236}">
                <a16:creationId xmlns:a16="http://schemas.microsoft.com/office/drawing/2014/main" id="{EC480888-D2B9-4B02-8D8E-719BCD507FB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090" y="-5211960"/>
            <a:ext cx="9098910" cy="1364836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3" name="標題 1"/>
          <p:cNvSpPr>
            <a:spLocks noGrp="1"/>
          </p:cNvSpPr>
          <p:nvPr>
            <p:ph type="title"/>
          </p:nvPr>
        </p:nvSpPr>
        <p:spPr>
          <a:xfrm>
            <a:off x="457200" y="2780928"/>
            <a:ext cx="8229600" cy="1143000"/>
          </a:xfrm>
          <a:solidFill>
            <a:schemeClr val="dk1">
              <a:alpha val="50000"/>
            </a:schemeClr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>
            <a:normAutofit/>
          </a:bodyPr>
          <a:lstStyle/>
          <a:p>
            <a:r>
              <a:rPr lang="zh-TW" altLang="en-US" sz="5400" dirty="0">
                <a:latin typeface="Noto Sans CJK TC Black" panose="020B0A00000000000000" pitchFamily="34" charset="-128"/>
                <a:ea typeface="Noto Sans CJK TC Black" panose="020B0A00000000000000" pitchFamily="34" charset="-128"/>
              </a:rPr>
              <a:t>說一個你擅長的拿手菜？</a:t>
            </a:r>
          </a:p>
        </p:txBody>
      </p:sp>
      <p:pic>
        <p:nvPicPr>
          <p:cNvPr id="16" name="Picture 2">
            <a:hlinkClick r:id="rId3" action="ppaction://hlinksldjump"/>
            <a:hlinkHover r:id="" action="ppaction://noaction" highlightClick="1">
              <a:snd r:embed="rId4" name="type.wav"/>
            </a:hlinkHover>
          </p:cNvPr>
          <p:cNvPicPr>
            <a:picLocks noChangeAspect="1" noChangeArrowheads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rcRect/>
          <a:stretch/>
        </p:blipFill>
        <p:spPr bwMode="auto">
          <a:xfrm>
            <a:off x="8169349" y="5859099"/>
            <a:ext cx="810000" cy="810000"/>
          </a:xfrm>
          <a:prstGeom prst="ellipse">
            <a:avLst/>
          </a:prstGeom>
          <a:solidFill>
            <a:schemeClr val="bg1"/>
          </a:solidFill>
          <a:ln w="28575">
            <a:solidFill>
              <a:srgbClr val="FECB2E"/>
            </a:solidFill>
          </a:ln>
        </p:spPr>
      </p:pic>
    </p:spTree>
    <p:extLst>
      <p:ext uri="{BB962C8B-B14F-4D97-AF65-F5344CB8AC3E}">
        <p14:creationId xmlns:p14="http://schemas.microsoft.com/office/powerpoint/2010/main" val="34124221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2" presetClass="emph" presetSubtype="0" repeatCount="indefinite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6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7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8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9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0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蔬菜沙拉在板上的平版攝影">
            <a:extLst>
              <a:ext uri="{FF2B5EF4-FFF2-40B4-BE49-F238E27FC236}">
                <a16:creationId xmlns:a16="http://schemas.microsoft.com/office/drawing/2014/main" id="{67BD46AC-2F67-471A-B864-260FDEC6153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612576" y="-27384"/>
            <a:ext cx="10369152" cy="69127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2">
            <a:hlinkClick r:id="rId3" action="ppaction://hlinksldjump"/>
            <a:hlinkHover r:id="" action="ppaction://noaction" highlightClick="1">
              <a:snd r:embed="rId4" name="type.wav"/>
            </a:hlinkHover>
          </p:cNvPr>
          <p:cNvPicPr>
            <a:picLocks noChangeAspect="1" noChangeArrowheads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rcRect/>
          <a:stretch/>
        </p:blipFill>
        <p:spPr bwMode="auto">
          <a:xfrm>
            <a:off x="8169349" y="5859099"/>
            <a:ext cx="810000" cy="810000"/>
          </a:xfrm>
          <a:prstGeom prst="ellipse">
            <a:avLst/>
          </a:prstGeom>
          <a:solidFill>
            <a:schemeClr val="bg1"/>
          </a:solidFill>
          <a:ln w="28575">
            <a:solidFill>
              <a:srgbClr val="FECB2E"/>
            </a:solidFill>
          </a:ln>
        </p:spPr>
      </p:pic>
      <p:sp>
        <p:nvSpPr>
          <p:cNvPr id="8" name="標題 1">
            <a:extLst>
              <a:ext uri="{FF2B5EF4-FFF2-40B4-BE49-F238E27FC236}">
                <a16:creationId xmlns:a16="http://schemas.microsoft.com/office/drawing/2014/main" id="{4595D8F4-6B0F-418D-B831-04F6A96A5056}"/>
              </a:ext>
            </a:extLst>
          </p:cNvPr>
          <p:cNvSpPr txBox="1">
            <a:spLocks/>
          </p:cNvSpPr>
          <p:nvPr/>
        </p:nvSpPr>
        <p:spPr>
          <a:xfrm>
            <a:off x="60445" y="2708920"/>
            <a:ext cx="9023109" cy="1152128"/>
          </a:xfrm>
          <a:prstGeom prst="rect">
            <a:avLst/>
          </a:prstGeom>
          <a:solidFill>
            <a:schemeClr val="dk1">
              <a:alpha val="50000"/>
            </a:schemeClr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zh-TW" altLang="en-US" sz="5400" dirty="0">
                <a:solidFill>
                  <a:schemeClr val="bg1"/>
                </a:solidFill>
                <a:latin typeface="Noto Sans CJK TC Black" panose="020B0A00000000000000" pitchFamily="34" charset="-128"/>
                <a:ea typeface="Noto Sans CJK TC Black" panose="020B0A00000000000000" pitchFamily="34" charset="-128"/>
              </a:rPr>
              <a:t>你最喜歡吃的食物是什麼</a:t>
            </a:r>
            <a:r>
              <a:rPr lang="en-US" altLang="zh-TW" sz="5400" dirty="0">
                <a:solidFill>
                  <a:schemeClr val="bg1"/>
                </a:solidFill>
                <a:latin typeface="Noto Sans CJK TC Black" panose="020B0A00000000000000" pitchFamily="34" charset="-128"/>
                <a:ea typeface="Noto Sans CJK TC Black" panose="020B0A00000000000000" pitchFamily="34" charset="-128"/>
              </a:rPr>
              <a:t>?</a:t>
            </a:r>
          </a:p>
        </p:txBody>
      </p:sp>
    </p:spTree>
    <p:extLst>
      <p:ext uri="{BB962C8B-B14F-4D97-AF65-F5344CB8AC3E}">
        <p14:creationId xmlns:p14="http://schemas.microsoft.com/office/powerpoint/2010/main" val="108739675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2" presetClass="emph" presetSubtype="0" repeatCount="indefinite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6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7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8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9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0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拿著一盤壽司卷的人">
            <a:extLst>
              <a:ext uri="{FF2B5EF4-FFF2-40B4-BE49-F238E27FC236}">
                <a16:creationId xmlns:a16="http://schemas.microsoft.com/office/drawing/2014/main" id="{51EB06D7-C8EB-4961-88D5-5E16DD616F4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4923928"/>
            <a:ext cx="9144000" cy="136874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2">
            <a:hlinkClick r:id="rId3" action="ppaction://hlinksldjump"/>
            <a:hlinkHover r:id="" action="ppaction://noaction" highlightClick="1">
              <a:snd r:embed="rId4" name="type.wav"/>
            </a:hlinkHover>
          </p:cNvPr>
          <p:cNvPicPr>
            <a:picLocks noChangeAspect="1" noChangeArrowheads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rcRect/>
          <a:stretch/>
        </p:blipFill>
        <p:spPr bwMode="auto">
          <a:xfrm>
            <a:off x="8169349" y="5859099"/>
            <a:ext cx="810000" cy="810000"/>
          </a:xfrm>
          <a:prstGeom prst="ellipse">
            <a:avLst/>
          </a:prstGeom>
          <a:solidFill>
            <a:schemeClr val="bg1"/>
          </a:solidFill>
          <a:ln w="28575">
            <a:solidFill>
              <a:srgbClr val="FECB2E"/>
            </a:solidFill>
          </a:ln>
        </p:spPr>
      </p:pic>
      <p:sp>
        <p:nvSpPr>
          <p:cNvPr id="6" name="標題 1">
            <a:extLst>
              <a:ext uri="{FF2B5EF4-FFF2-40B4-BE49-F238E27FC236}">
                <a16:creationId xmlns:a16="http://schemas.microsoft.com/office/drawing/2014/main" id="{531B3184-A322-4E58-8DA3-B9BD935C8F18}"/>
              </a:ext>
            </a:extLst>
          </p:cNvPr>
          <p:cNvSpPr txBox="1">
            <a:spLocks/>
          </p:cNvSpPr>
          <p:nvPr/>
        </p:nvSpPr>
        <p:spPr>
          <a:xfrm>
            <a:off x="457200" y="2780928"/>
            <a:ext cx="8229600" cy="1143000"/>
          </a:xfrm>
          <a:prstGeom prst="rect">
            <a:avLst/>
          </a:prstGeom>
          <a:solidFill>
            <a:schemeClr val="dk1">
              <a:alpha val="50000"/>
            </a:schemeClr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zh-TW" altLang="en-US" sz="5400" dirty="0">
                <a:solidFill>
                  <a:schemeClr val="bg1"/>
                </a:solidFill>
                <a:latin typeface="Noto Sans CJK TC Black" panose="020B0A00000000000000" pitchFamily="34" charset="-128"/>
                <a:ea typeface="Noto Sans CJK TC Black" panose="020B0A00000000000000" pitchFamily="34" charset="-128"/>
              </a:rPr>
              <a:t>推薦附近的美食店家</a:t>
            </a:r>
          </a:p>
        </p:txBody>
      </p:sp>
    </p:spTree>
    <p:extLst>
      <p:ext uri="{BB962C8B-B14F-4D97-AF65-F5344CB8AC3E}">
        <p14:creationId xmlns:p14="http://schemas.microsoft.com/office/powerpoint/2010/main" val="189064910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2" presetClass="emph" presetSubtype="0" repeatCount="indefinite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6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7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8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9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0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4" name="Picture 4" descr="一起, 亞洲女人, 亞洲女性 的 免費圖庫相片">
            <a:extLst>
              <a:ext uri="{FF2B5EF4-FFF2-40B4-BE49-F238E27FC236}">
                <a16:creationId xmlns:a16="http://schemas.microsoft.com/office/drawing/2014/main" id="{D84DE96C-7FFE-4362-B19B-9E8EEDAA026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612576" y="-27384"/>
            <a:ext cx="10369152" cy="69127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2">
            <a:hlinkClick r:id="rId3" action="ppaction://hlinksldjump"/>
            <a:hlinkHover r:id="" action="ppaction://noaction" highlightClick="1">
              <a:snd r:embed="rId4" name="type.wav"/>
            </a:hlinkHover>
          </p:cNvPr>
          <p:cNvPicPr>
            <a:picLocks noChangeAspect="1" noChangeArrowheads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rcRect/>
          <a:stretch/>
        </p:blipFill>
        <p:spPr bwMode="auto">
          <a:xfrm>
            <a:off x="8169349" y="5859099"/>
            <a:ext cx="810000" cy="810000"/>
          </a:xfrm>
          <a:prstGeom prst="ellipse">
            <a:avLst/>
          </a:prstGeom>
          <a:solidFill>
            <a:schemeClr val="bg1"/>
          </a:solidFill>
          <a:ln w="28575">
            <a:solidFill>
              <a:srgbClr val="FECB2E"/>
            </a:solidFill>
          </a:ln>
        </p:spPr>
      </p:pic>
      <p:sp>
        <p:nvSpPr>
          <p:cNvPr id="31" name="標題 1">
            <a:extLst>
              <a:ext uri="{FF2B5EF4-FFF2-40B4-BE49-F238E27FC236}">
                <a16:creationId xmlns:a16="http://schemas.microsoft.com/office/drawing/2014/main" id="{2C3C856F-157F-48F9-B5F9-E96D18F83A80}"/>
              </a:ext>
            </a:extLst>
          </p:cNvPr>
          <p:cNvSpPr txBox="1">
            <a:spLocks/>
          </p:cNvSpPr>
          <p:nvPr/>
        </p:nvSpPr>
        <p:spPr>
          <a:xfrm>
            <a:off x="457200" y="2780928"/>
            <a:ext cx="8229600" cy="1143000"/>
          </a:xfrm>
          <a:prstGeom prst="rect">
            <a:avLst/>
          </a:prstGeom>
          <a:solidFill>
            <a:schemeClr val="dk1">
              <a:alpha val="50000"/>
            </a:schemeClr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anchor="ctr">
            <a:normAutofit fontScale="77500" lnSpcReduction="2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zh-TW" altLang="en-US" sz="5400" dirty="0">
                <a:solidFill>
                  <a:schemeClr val="bg1"/>
                </a:solidFill>
                <a:latin typeface="Noto Sans CJK TC Black" panose="020B0A00000000000000" pitchFamily="34" charset="-128"/>
                <a:ea typeface="Noto Sans CJK TC Black" panose="020B0A00000000000000" pitchFamily="34" charset="-128"/>
              </a:rPr>
              <a:t>你覺得長者常面臨哪些營養問題？</a:t>
            </a:r>
          </a:p>
        </p:txBody>
      </p:sp>
    </p:spTree>
    <p:extLst>
      <p:ext uri="{BB962C8B-B14F-4D97-AF65-F5344CB8AC3E}">
        <p14:creationId xmlns:p14="http://schemas.microsoft.com/office/powerpoint/2010/main" val="57898644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2" presetClass="emph" presetSubtype="0" repeatCount="indefinite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6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7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8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9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0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2" descr="棕色的木桌上的什錦的蔬菜">
            <a:extLst>
              <a:ext uri="{FF2B5EF4-FFF2-40B4-BE49-F238E27FC236}">
                <a16:creationId xmlns:a16="http://schemas.microsoft.com/office/drawing/2014/main" id="{93E67A61-4431-4A79-84F0-A10AD8B03BB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584930" y="1"/>
            <a:ext cx="1031386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2">
            <a:hlinkClick r:id="rId3" action="ppaction://hlinksldjump"/>
            <a:hlinkHover r:id="" action="ppaction://noaction" highlightClick="1">
              <a:snd r:embed="rId4" name="type.wav"/>
            </a:hlinkHover>
          </p:cNvPr>
          <p:cNvPicPr>
            <a:picLocks noChangeAspect="1" noChangeArrowheads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rcRect/>
          <a:stretch/>
        </p:blipFill>
        <p:spPr bwMode="auto">
          <a:xfrm>
            <a:off x="8169349" y="5859099"/>
            <a:ext cx="810000" cy="810000"/>
          </a:xfrm>
          <a:prstGeom prst="ellipse">
            <a:avLst/>
          </a:prstGeom>
          <a:solidFill>
            <a:schemeClr val="bg1"/>
          </a:solidFill>
          <a:ln w="28575">
            <a:solidFill>
              <a:srgbClr val="FECB2E"/>
            </a:solidFill>
          </a:ln>
        </p:spPr>
      </p:pic>
      <p:sp>
        <p:nvSpPr>
          <p:cNvPr id="8" name="標題 1">
            <a:extLst>
              <a:ext uri="{FF2B5EF4-FFF2-40B4-BE49-F238E27FC236}">
                <a16:creationId xmlns:a16="http://schemas.microsoft.com/office/drawing/2014/main" id="{228CAF18-7EC4-4B42-BD11-3787D03853B0}"/>
              </a:ext>
            </a:extLst>
          </p:cNvPr>
          <p:cNvSpPr txBox="1">
            <a:spLocks/>
          </p:cNvSpPr>
          <p:nvPr/>
        </p:nvSpPr>
        <p:spPr>
          <a:xfrm>
            <a:off x="457200" y="1700808"/>
            <a:ext cx="8229600" cy="3159224"/>
          </a:xfrm>
          <a:prstGeom prst="rect">
            <a:avLst/>
          </a:prstGeom>
          <a:solidFill>
            <a:schemeClr val="dk1">
              <a:alpha val="50000"/>
            </a:schemeClr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lnSpc>
                <a:spcPct val="170000"/>
              </a:lnSpc>
            </a:pPr>
            <a:r>
              <a:rPr lang="zh-TW" altLang="en-US" sz="5400" dirty="0">
                <a:solidFill>
                  <a:schemeClr val="bg1"/>
                </a:solidFill>
                <a:latin typeface="Noto Sans Light" panose="020B0402040504020204" pitchFamily="34"/>
                <a:ea typeface="Noto Sans CJK TC Black" panose="020B0A00000000000000" pitchFamily="34" charset="-128"/>
                <a:cs typeface="Noto Sans Light" panose="020B0402040504020204" pitchFamily="34"/>
              </a:rPr>
              <a:t>每天除了吃三餐</a:t>
            </a:r>
            <a:br>
              <a:rPr lang="en-US" altLang="zh-TW" sz="5400" dirty="0">
                <a:solidFill>
                  <a:schemeClr val="bg1"/>
                </a:solidFill>
                <a:latin typeface="Noto Sans Light" panose="020B0402040504020204" pitchFamily="34"/>
                <a:ea typeface="Noto Sans Light" panose="020B0402040504020204" pitchFamily="34"/>
                <a:cs typeface="Noto Sans Light" panose="020B0402040504020204" pitchFamily="34"/>
              </a:rPr>
            </a:br>
            <a:r>
              <a:rPr lang="zh-TW" altLang="en-US" sz="5400" dirty="0">
                <a:solidFill>
                  <a:schemeClr val="bg1"/>
                </a:solidFill>
                <a:latin typeface="Noto Sans Light" panose="020B0402040504020204" pitchFamily="34"/>
                <a:ea typeface="Noto Sans CJK TC Black" panose="020B0A00000000000000" pitchFamily="34" charset="-128"/>
                <a:cs typeface="Noto Sans Light" panose="020B0402040504020204" pitchFamily="34"/>
              </a:rPr>
              <a:t>還會吃</a:t>
            </a:r>
            <a:r>
              <a:rPr lang="en-US" altLang="zh-TW" sz="5400" dirty="0">
                <a:solidFill>
                  <a:schemeClr val="bg1"/>
                </a:solidFill>
                <a:latin typeface="Noto Sans Light" panose="020B0402040504020204" pitchFamily="34"/>
                <a:ea typeface="Noto Sans Light" panose="020B0402040504020204" pitchFamily="34"/>
                <a:cs typeface="Noto Sans Light" panose="020B0402040504020204" pitchFamily="34"/>
              </a:rPr>
              <a:t>/</a:t>
            </a:r>
            <a:r>
              <a:rPr lang="zh-TW" altLang="en-US" sz="5400" dirty="0">
                <a:solidFill>
                  <a:schemeClr val="bg1"/>
                </a:solidFill>
                <a:latin typeface="Noto Sans Light" panose="020B0402040504020204" pitchFamily="34"/>
                <a:ea typeface="Noto Sans CJK TC Black" panose="020B0A00000000000000" pitchFamily="34" charset="-128"/>
                <a:cs typeface="Noto Sans Light" panose="020B0402040504020204" pitchFamily="34"/>
              </a:rPr>
              <a:t>喝哪些點心嗎</a:t>
            </a:r>
            <a:r>
              <a:rPr lang="en-US" altLang="zh-TW" sz="5400" dirty="0">
                <a:solidFill>
                  <a:schemeClr val="bg1"/>
                </a:solidFill>
                <a:latin typeface="Noto Sans Light" panose="020B0402040504020204" pitchFamily="34"/>
                <a:ea typeface="Noto Sans Light" panose="020B0402040504020204" pitchFamily="34"/>
                <a:cs typeface="Noto Sans Light" panose="020B0402040504020204" pitchFamily="34"/>
              </a:rPr>
              <a:t>?</a:t>
            </a:r>
            <a:endParaRPr lang="zh-TW" altLang="en-US" sz="5400" dirty="0">
              <a:solidFill>
                <a:schemeClr val="bg1"/>
              </a:solidFill>
              <a:latin typeface="Noto Sans Light" panose="020B0402040504020204" pitchFamily="34"/>
              <a:ea typeface="+mn-ea"/>
              <a:cs typeface="Noto Sans Light" panose="020B0402040504020204" pitchFamily="34"/>
            </a:endParaRPr>
          </a:p>
        </p:txBody>
      </p:sp>
    </p:spTree>
    <p:extLst>
      <p:ext uri="{BB962C8B-B14F-4D97-AF65-F5344CB8AC3E}">
        <p14:creationId xmlns:p14="http://schemas.microsoft.com/office/powerpoint/2010/main" val="423380487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2" presetClass="emph" presetSubtype="0" repeatCount="indefinite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6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7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8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9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0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亞洲女人, 亞洲女性, 亞洲食品 的 免費圖庫相片">
            <a:extLst>
              <a:ext uri="{FF2B5EF4-FFF2-40B4-BE49-F238E27FC236}">
                <a16:creationId xmlns:a16="http://schemas.microsoft.com/office/drawing/2014/main" id="{6D68AFA0-01A7-45CD-9EAD-3188BAEB917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756592" y="-123395"/>
            <a:ext cx="10657184" cy="71047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2">
            <a:hlinkClick r:id="rId3" action="ppaction://hlinksldjump"/>
            <a:hlinkHover r:id="" action="ppaction://noaction" highlightClick="1">
              <a:snd r:embed="rId4" name="type.wav"/>
            </a:hlinkHover>
          </p:cNvPr>
          <p:cNvPicPr>
            <a:picLocks noChangeAspect="1" noChangeArrowheads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rcRect/>
          <a:stretch/>
        </p:blipFill>
        <p:spPr bwMode="auto">
          <a:xfrm>
            <a:off x="8169349" y="5859099"/>
            <a:ext cx="810000" cy="810000"/>
          </a:xfrm>
          <a:prstGeom prst="ellipse">
            <a:avLst/>
          </a:prstGeom>
          <a:solidFill>
            <a:schemeClr val="bg1"/>
          </a:solidFill>
          <a:ln w="28575">
            <a:solidFill>
              <a:srgbClr val="FECB2E"/>
            </a:solidFill>
          </a:ln>
        </p:spPr>
      </p:pic>
      <p:sp>
        <p:nvSpPr>
          <p:cNvPr id="7" name="標題 1">
            <a:extLst>
              <a:ext uri="{FF2B5EF4-FFF2-40B4-BE49-F238E27FC236}">
                <a16:creationId xmlns:a16="http://schemas.microsoft.com/office/drawing/2014/main" id="{47C52621-8A63-4545-B8DF-3E6E961ADA63}"/>
              </a:ext>
            </a:extLst>
          </p:cNvPr>
          <p:cNvSpPr txBox="1">
            <a:spLocks/>
          </p:cNvSpPr>
          <p:nvPr/>
        </p:nvSpPr>
        <p:spPr>
          <a:xfrm>
            <a:off x="-396552" y="2420888"/>
            <a:ext cx="9937104" cy="2880320"/>
          </a:xfrm>
          <a:prstGeom prst="rect">
            <a:avLst/>
          </a:prstGeom>
          <a:solidFill>
            <a:schemeClr val="dk1">
              <a:alpha val="50000"/>
            </a:schemeClr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anchor="t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lnSpc>
                <a:spcPct val="170000"/>
              </a:lnSpc>
            </a:pPr>
            <a:r>
              <a:rPr lang="zh-TW" altLang="en-US" sz="5400" dirty="0">
                <a:solidFill>
                  <a:schemeClr val="bg1"/>
                </a:solidFill>
                <a:latin typeface="Noto Sans CJK TC Black" panose="020B0A00000000000000" pitchFamily="34" charset="-128"/>
                <a:ea typeface="Noto Sans CJK TC Black" panose="020B0A00000000000000" pitchFamily="34" charset="-128"/>
              </a:rPr>
              <a:t>回想一 下</a:t>
            </a:r>
            <a:br>
              <a:rPr lang="zh-TW" altLang="en-US" sz="5400" dirty="0">
                <a:solidFill>
                  <a:schemeClr val="bg1"/>
                </a:solidFill>
                <a:latin typeface="Noto Sans CJK TC Black" panose="020B0A00000000000000" pitchFamily="34" charset="-128"/>
                <a:ea typeface="Noto Sans CJK TC Black" panose="020B0A00000000000000" pitchFamily="34" charset="-128"/>
              </a:rPr>
            </a:br>
            <a:r>
              <a:rPr lang="zh-TW" altLang="en-US" sz="5400" dirty="0">
                <a:solidFill>
                  <a:schemeClr val="bg1"/>
                </a:solidFill>
                <a:latin typeface="Noto Sans CJK TC Black" panose="020B0A00000000000000" pitchFamily="34" charset="-128"/>
                <a:ea typeface="Noto Sans CJK TC Black" panose="020B0A00000000000000" pitchFamily="34" charset="-128"/>
              </a:rPr>
              <a:t>你昨天晚上吃了哪些食物？</a:t>
            </a:r>
          </a:p>
        </p:txBody>
      </p:sp>
    </p:spTree>
    <p:extLst>
      <p:ext uri="{BB962C8B-B14F-4D97-AF65-F5344CB8AC3E}">
        <p14:creationId xmlns:p14="http://schemas.microsoft.com/office/powerpoint/2010/main" val="252795684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2" presetClass="emph" presetSubtype="0" repeatCount="indefinite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6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7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8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9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0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板上的蔬菜三明治">
            <a:extLst>
              <a:ext uri="{FF2B5EF4-FFF2-40B4-BE49-F238E27FC236}">
                <a16:creationId xmlns:a16="http://schemas.microsoft.com/office/drawing/2014/main" id="{A8FBEC95-AAEA-45B3-B30F-0DC7387A76B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684584" y="-75389"/>
            <a:ext cx="10513168" cy="700877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1" name="Picture 2">
            <a:hlinkClick r:id="rId3" action="ppaction://hlinksldjump"/>
            <a:hlinkHover r:id="" action="ppaction://noaction" highlightClick="1">
              <a:snd r:embed="rId4" name="type.wav"/>
            </a:hlinkHover>
          </p:cNvPr>
          <p:cNvPicPr>
            <a:picLocks noChangeAspect="1" noChangeArrowheads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rcRect/>
          <a:stretch/>
        </p:blipFill>
        <p:spPr bwMode="auto">
          <a:xfrm>
            <a:off x="8169349" y="5859099"/>
            <a:ext cx="810000" cy="810000"/>
          </a:xfrm>
          <a:prstGeom prst="ellipse">
            <a:avLst/>
          </a:prstGeom>
          <a:solidFill>
            <a:schemeClr val="bg1"/>
          </a:solidFill>
          <a:ln w="28575">
            <a:solidFill>
              <a:srgbClr val="FECB2E"/>
            </a:solidFill>
          </a:ln>
        </p:spPr>
      </p:pic>
      <p:sp>
        <p:nvSpPr>
          <p:cNvPr id="33" name="標題 1">
            <a:extLst>
              <a:ext uri="{FF2B5EF4-FFF2-40B4-BE49-F238E27FC236}">
                <a16:creationId xmlns:a16="http://schemas.microsoft.com/office/drawing/2014/main" id="{5464EE6F-9AEC-4540-AE83-CCCB9EA5615F}"/>
              </a:ext>
            </a:extLst>
          </p:cNvPr>
          <p:cNvSpPr txBox="1">
            <a:spLocks/>
          </p:cNvSpPr>
          <p:nvPr/>
        </p:nvSpPr>
        <p:spPr>
          <a:xfrm>
            <a:off x="457200" y="2348880"/>
            <a:ext cx="8229600" cy="2880320"/>
          </a:xfrm>
          <a:prstGeom prst="rect">
            <a:avLst/>
          </a:prstGeom>
          <a:solidFill>
            <a:schemeClr val="dk1">
              <a:alpha val="50000"/>
            </a:schemeClr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lnSpc>
                <a:spcPct val="170000"/>
              </a:lnSpc>
            </a:pPr>
            <a:r>
              <a:rPr lang="zh-TW" altLang="en-US" sz="5400" dirty="0">
                <a:solidFill>
                  <a:schemeClr val="bg1"/>
                </a:solidFill>
                <a:latin typeface="Noto Sans CJK TC Black" panose="020B0A00000000000000" pitchFamily="34" charset="-128"/>
                <a:ea typeface="Noto Sans CJK TC Black" panose="020B0A00000000000000" pitchFamily="34" charset="-128"/>
              </a:rPr>
              <a:t>你覺得吃什麼食物對身體</a:t>
            </a:r>
            <a:br>
              <a:rPr lang="en-US" altLang="zh-TW" sz="5400" dirty="0">
                <a:solidFill>
                  <a:schemeClr val="bg1"/>
                </a:solidFill>
                <a:latin typeface="Noto Sans CJK TC Black" panose="020B0A00000000000000" pitchFamily="34" charset="-128"/>
                <a:ea typeface="Noto Sans CJK TC Black" panose="020B0A00000000000000" pitchFamily="34" charset="-128"/>
              </a:rPr>
            </a:br>
            <a:r>
              <a:rPr lang="zh-TW" altLang="en-US" sz="5400" dirty="0">
                <a:solidFill>
                  <a:schemeClr val="bg1"/>
                </a:solidFill>
                <a:latin typeface="Noto Sans CJK TC Black" panose="020B0A00000000000000" pitchFamily="34" charset="-128"/>
                <a:ea typeface="Noto Sans CJK TC Black" panose="020B0A00000000000000" pitchFamily="34" charset="-128"/>
              </a:rPr>
              <a:t>是好的有幫助的？</a:t>
            </a:r>
          </a:p>
        </p:txBody>
      </p:sp>
    </p:spTree>
    <p:extLst>
      <p:ext uri="{BB962C8B-B14F-4D97-AF65-F5344CB8AC3E}">
        <p14:creationId xmlns:p14="http://schemas.microsoft.com/office/powerpoint/2010/main" val="53224340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2" presetClass="emph" presetSubtype="0" repeatCount="indefinite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6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7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8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9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0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 descr="三盤食物的平躺攝影">
            <a:extLst>
              <a:ext uri="{FF2B5EF4-FFF2-40B4-BE49-F238E27FC236}">
                <a16:creationId xmlns:a16="http://schemas.microsoft.com/office/drawing/2014/main" id="{D672FCD2-67FB-44EC-AEBF-94CEF78EA09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10107" y="-318133"/>
            <a:ext cx="9362628" cy="749426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" name="Picture 2">
            <a:hlinkClick r:id="rId3" action="ppaction://hlinksldjump"/>
            <a:hlinkHover r:id="" action="ppaction://noaction" highlightClick="1">
              <a:snd r:embed="rId4" name="type.wav"/>
            </a:hlinkHover>
          </p:cNvPr>
          <p:cNvPicPr>
            <a:picLocks noChangeAspect="1" noChangeArrowheads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rcRect/>
          <a:stretch/>
        </p:blipFill>
        <p:spPr bwMode="auto">
          <a:xfrm>
            <a:off x="8169349" y="5859099"/>
            <a:ext cx="810000" cy="810000"/>
          </a:xfrm>
          <a:prstGeom prst="ellipse">
            <a:avLst/>
          </a:prstGeom>
          <a:solidFill>
            <a:schemeClr val="bg1"/>
          </a:solidFill>
          <a:ln w="28575">
            <a:solidFill>
              <a:srgbClr val="FECB2E"/>
            </a:solidFill>
          </a:ln>
        </p:spPr>
      </p:pic>
      <p:sp>
        <p:nvSpPr>
          <p:cNvPr id="13" name="標題 1">
            <a:extLst>
              <a:ext uri="{FF2B5EF4-FFF2-40B4-BE49-F238E27FC236}">
                <a16:creationId xmlns:a16="http://schemas.microsoft.com/office/drawing/2014/main" id="{674E2B92-23B1-42D8-BF4F-F7A7CA113633}"/>
              </a:ext>
            </a:extLst>
          </p:cNvPr>
          <p:cNvSpPr txBox="1">
            <a:spLocks/>
          </p:cNvSpPr>
          <p:nvPr/>
        </p:nvSpPr>
        <p:spPr>
          <a:xfrm>
            <a:off x="457200" y="2492896"/>
            <a:ext cx="8229600" cy="1719064"/>
          </a:xfrm>
          <a:prstGeom prst="rect">
            <a:avLst/>
          </a:prstGeom>
          <a:solidFill>
            <a:schemeClr val="dk1">
              <a:alpha val="50000"/>
            </a:schemeClr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>
            <a:normAutofit lnSpcReduction="1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zh-TW" altLang="en-US" sz="5400" dirty="0">
                <a:solidFill>
                  <a:schemeClr val="bg1"/>
                </a:solidFill>
                <a:latin typeface="Noto Sans CJK TC Black" panose="020B0A00000000000000" pitchFamily="34" charset="-128"/>
                <a:ea typeface="Noto Sans CJK TC Black" panose="020B0A00000000000000" pitchFamily="34" charset="-128"/>
              </a:rPr>
              <a:t>回想一 下</a:t>
            </a:r>
            <a:br>
              <a:rPr lang="en-US" altLang="zh-TW" sz="5400" dirty="0">
                <a:solidFill>
                  <a:schemeClr val="bg1"/>
                </a:solidFill>
                <a:latin typeface="Noto Sans CJK TC Black" panose="020B0A00000000000000" pitchFamily="34" charset="-128"/>
                <a:ea typeface="Noto Sans CJK TC Black" panose="020B0A00000000000000" pitchFamily="34" charset="-128"/>
              </a:rPr>
            </a:br>
            <a:r>
              <a:rPr lang="zh-TW" altLang="en-US" sz="5400" dirty="0">
                <a:solidFill>
                  <a:schemeClr val="bg1"/>
                </a:solidFill>
                <a:latin typeface="Noto Sans CJK TC Black" panose="020B0A00000000000000" pitchFamily="34" charset="-128"/>
                <a:ea typeface="Noto Sans CJK TC Black" panose="020B0A00000000000000" pitchFamily="34" charset="-128"/>
              </a:rPr>
              <a:t>你昨天中午吃了哪些食物？</a:t>
            </a:r>
          </a:p>
        </p:txBody>
      </p:sp>
    </p:spTree>
    <p:extLst>
      <p:ext uri="{BB962C8B-B14F-4D97-AF65-F5344CB8AC3E}">
        <p14:creationId xmlns:p14="http://schemas.microsoft.com/office/powerpoint/2010/main" val="167935357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2" presetClass="emph" presetSubtype="0" repeatCount="indefinite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6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7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8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9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0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 descr="人拿著食物的白色陶瓷板">
            <a:extLst>
              <a:ext uri="{FF2B5EF4-FFF2-40B4-BE49-F238E27FC236}">
                <a16:creationId xmlns:a16="http://schemas.microsoft.com/office/drawing/2014/main" id="{9FC22D3B-0FBB-413C-9412-10664552282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-3627784"/>
            <a:ext cx="9144000" cy="130369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2">
            <a:hlinkClick r:id="rId3" action="ppaction://hlinksldjump"/>
            <a:hlinkHover r:id="" action="ppaction://noaction" highlightClick="1">
              <a:snd r:embed="rId4" name="type.wav"/>
            </a:hlinkHover>
          </p:cNvPr>
          <p:cNvPicPr>
            <a:picLocks noChangeAspect="1" noChangeArrowheads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rcRect/>
          <a:stretch/>
        </p:blipFill>
        <p:spPr bwMode="auto">
          <a:xfrm>
            <a:off x="8169349" y="5859099"/>
            <a:ext cx="810000" cy="810000"/>
          </a:xfrm>
          <a:prstGeom prst="ellipse">
            <a:avLst/>
          </a:prstGeom>
          <a:solidFill>
            <a:schemeClr val="bg1"/>
          </a:solidFill>
          <a:ln w="28575">
            <a:solidFill>
              <a:srgbClr val="FECB2E"/>
            </a:solidFill>
          </a:ln>
        </p:spPr>
      </p:pic>
      <p:sp>
        <p:nvSpPr>
          <p:cNvPr id="8" name="標題 1">
            <a:extLst>
              <a:ext uri="{FF2B5EF4-FFF2-40B4-BE49-F238E27FC236}">
                <a16:creationId xmlns:a16="http://schemas.microsoft.com/office/drawing/2014/main" id="{22C58442-88BD-43C0-8F14-8095182E9767}"/>
              </a:ext>
            </a:extLst>
          </p:cNvPr>
          <p:cNvSpPr txBox="1">
            <a:spLocks/>
          </p:cNvSpPr>
          <p:nvPr/>
        </p:nvSpPr>
        <p:spPr>
          <a:xfrm>
            <a:off x="457200" y="2708920"/>
            <a:ext cx="8229600" cy="1143000"/>
          </a:xfrm>
          <a:prstGeom prst="rect">
            <a:avLst/>
          </a:prstGeom>
          <a:solidFill>
            <a:schemeClr val="dk1">
              <a:alpha val="50000"/>
            </a:schemeClr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zh-TW" altLang="en-US" sz="5400" dirty="0">
                <a:solidFill>
                  <a:schemeClr val="bg1"/>
                </a:solidFill>
                <a:latin typeface="Noto Sans CJK TC Black" panose="020B0A00000000000000" pitchFamily="34" charset="-128"/>
                <a:ea typeface="Noto Sans CJK TC Black" panose="020B0A00000000000000" pitchFamily="34" charset="-128"/>
              </a:rPr>
              <a:t>你平時早餐都吃些什麼呢</a:t>
            </a:r>
            <a:r>
              <a:rPr lang="en-US" altLang="zh-TW" sz="5400" dirty="0">
                <a:solidFill>
                  <a:schemeClr val="bg1"/>
                </a:solidFill>
                <a:latin typeface="Noto Sans CJK TC Black" panose="020B0A00000000000000" pitchFamily="34" charset="-128"/>
                <a:ea typeface="Noto Sans CJK TC Black" panose="020B0A00000000000000" pitchFamily="34" charset="-128"/>
              </a:rPr>
              <a:t>?</a:t>
            </a:r>
            <a:endParaRPr lang="zh-TW" altLang="en-US" sz="5400" dirty="0">
              <a:solidFill>
                <a:schemeClr val="bg1"/>
              </a:solidFill>
              <a:latin typeface="Noto Sans CJK TC Black" panose="020B0A00000000000000" pitchFamily="34" charset="-128"/>
              <a:ea typeface="Noto Sans CJK TC Black" panose="020B0A00000000000000" pitchFamily="34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93562774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2" presetClass="emph" presetSubtype="0" repeatCount="indefinite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6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7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8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9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0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 descr="碗軟糖">
            <a:extLst>
              <a:ext uri="{FF2B5EF4-FFF2-40B4-BE49-F238E27FC236}">
                <a16:creationId xmlns:a16="http://schemas.microsoft.com/office/drawing/2014/main" id="{1321F3DF-C73C-4958-ABD7-14677FCCE77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571500" y="0"/>
            <a:ext cx="10287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2">
            <a:hlinkClick r:id="rId3" action="ppaction://hlinksldjump"/>
            <a:hlinkHover r:id="" action="ppaction://noaction" highlightClick="1">
              <a:snd r:embed="rId4" name="type.wav"/>
            </a:hlinkHover>
          </p:cNvPr>
          <p:cNvPicPr>
            <a:picLocks noChangeAspect="1" noChangeArrowheads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rcRect/>
          <a:stretch/>
        </p:blipFill>
        <p:spPr bwMode="auto">
          <a:xfrm>
            <a:off x="8169349" y="5859099"/>
            <a:ext cx="810000" cy="810000"/>
          </a:xfrm>
          <a:prstGeom prst="ellipse">
            <a:avLst/>
          </a:prstGeom>
          <a:solidFill>
            <a:schemeClr val="bg1"/>
          </a:solidFill>
          <a:ln w="28575">
            <a:solidFill>
              <a:srgbClr val="FECB2E"/>
            </a:solidFill>
          </a:ln>
        </p:spPr>
      </p:pic>
      <p:sp>
        <p:nvSpPr>
          <p:cNvPr id="10" name="標題 1">
            <a:extLst>
              <a:ext uri="{FF2B5EF4-FFF2-40B4-BE49-F238E27FC236}">
                <a16:creationId xmlns:a16="http://schemas.microsoft.com/office/drawing/2014/main" id="{D7F1F424-6C80-4768-A85E-D2254591D11E}"/>
              </a:ext>
            </a:extLst>
          </p:cNvPr>
          <p:cNvSpPr txBox="1">
            <a:spLocks/>
          </p:cNvSpPr>
          <p:nvPr/>
        </p:nvSpPr>
        <p:spPr>
          <a:xfrm>
            <a:off x="457200" y="2384884"/>
            <a:ext cx="8229600" cy="2088232"/>
          </a:xfrm>
          <a:prstGeom prst="rect">
            <a:avLst/>
          </a:prstGeom>
          <a:solidFill>
            <a:schemeClr val="dk1">
              <a:alpha val="50000"/>
            </a:schemeClr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>
            <a:normAutofit fontScale="77500" lnSpcReduction="2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lnSpc>
                <a:spcPct val="170000"/>
              </a:lnSpc>
            </a:pPr>
            <a:r>
              <a:rPr lang="zh-TW" altLang="en-US" sz="5400" dirty="0">
                <a:solidFill>
                  <a:schemeClr val="bg1"/>
                </a:solidFill>
                <a:latin typeface="Noto Sans CJK TC Black" panose="020B0A00000000000000" pitchFamily="34" charset="-128"/>
                <a:ea typeface="Noto Sans CJK TC Black" panose="020B0A00000000000000" pitchFamily="34" charset="-128"/>
              </a:rPr>
              <a:t>你知道哪些食物可能對身體不好</a:t>
            </a:r>
            <a:endParaRPr lang="en-US" altLang="zh-TW" sz="5400" dirty="0">
              <a:solidFill>
                <a:schemeClr val="bg1"/>
              </a:solidFill>
              <a:latin typeface="Noto Sans CJK TC Black" panose="020B0A00000000000000" pitchFamily="34" charset="-128"/>
              <a:ea typeface="Noto Sans CJK TC Black" panose="020B0A00000000000000" pitchFamily="34" charset="-128"/>
            </a:endParaRPr>
          </a:p>
          <a:p>
            <a:pPr>
              <a:lnSpc>
                <a:spcPct val="170000"/>
              </a:lnSpc>
            </a:pPr>
            <a:r>
              <a:rPr lang="zh-TW" altLang="en-US" sz="5400" dirty="0">
                <a:solidFill>
                  <a:schemeClr val="bg1"/>
                </a:solidFill>
                <a:latin typeface="Noto Sans CJK TC Black" panose="020B0A00000000000000" pitchFamily="34" charset="-128"/>
                <a:ea typeface="Noto Sans CJK TC Black" panose="020B0A00000000000000" pitchFamily="34" charset="-128"/>
              </a:rPr>
              <a:t>但又難以戒口嗎？</a:t>
            </a:r>
          </a:p>
        </p:txBody>
      </p:sp>
    </p:spTree>
    <p:extLst>
      <p:ext uri="{BB962C8B-B14F-4D97-AF65-F5344CB8AC3E}">
        <p14:creationId xmlns:p14="http://schemas.microsoft.com/office/powerpoint/2010/main" val="389756196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2" presetClass="emph" presetSubtype="0" repeatCount="indefinite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6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7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8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9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0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2" descr="一群人做烤麵包">
            <a:extLst>
              <a:ext uri="{FF2B5EF4-FFF2-40B4-BE49-F238E27FC236}">
                <a16:creationId xmlns:a16="http://schemas.microsoft.com/office/drawing/2014/main" id="{C58D537B-8563-4594-B342-35CF95A62A2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823194" y="-171399"/>
            <a:ext cx="10790388" cy="71992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2">
            <a:hlinkClick r:id="rId3" action="ppaction://hlinksldjump"/>
            <a:hlinkHover r:id="" action="ppaction://noaction" highlightClick="1">
              <a:snd r:embed="rId4" name="type.wav"/>
            </a:hlinkHover>
          </p:cNvPr>
          <p:cNvPicPr>
            <a:picLocks noChangeAspect="1" noChangeArrowheads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rcRect/>
          <a:stretch/>
        </p:blipFill>
        <p:spPr bwMode="auto">
          <a:xfrm>
            <a:off x="8169349" y="5859099"/>
            <a:ext cx="810000" cy="810000"/>
          </a:xfrm>
          <a:prstGeom prst="ellipse">
            <a:avLst/>
          </a:prstGeom>
          <a:solidFill>
            <a:schemeClr val="bg1"/>
          </a:solidFill>
          <a:ln w="28575">
            <a:solidFill>
              <a:srgbClr val="FECB2E"/>
            </a:solidFill>
          </a:ln>
        </p:spPr>
      </p:pic>
      <p:sp>
        <p:nvSpPr>
          <p:cNvPr id="8" name="標題 1">
            <a:extLst>
              <a:ext uri="{FF2B5EF4-FFF2-40B4-BE49-F238E27FC236}">
                <a16:creationId xmlns:a16="http://schemas.microsoft.com/office/drawing/2014/main" id="{0916F5AF-E338-4685-85A6-8AE7732ECE56}"/>
              </a:ext>
            </a:extLst>
          </p:cNvPr>
          <p:cNvSpPr txBox="1">
            <a:spLocks/>
          </p:cNvSpPr>
          <p:nvPr/>
        </p:nvSpPr>
        <p:spPr>
          <a:xfrm>
            <a:off x="457200" y="2420888"/>
            <a:ext cx="8229600" cy="1719064"/>
          </a:xfrm>
          <a:prstGeom prst="rect">
            <a:avLst/>
          </a:prstGeom>
          <a:solidFill>
            <a:schemeClr val="dk1">
              <a:alpha val="50000"/>
            </a:schemeClr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>
            <a:normAutofit lnSpcReduction="1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zh-TW" altLang="en-US" sz="5400" dirty="0">
                <a:solidFill>
                  <a:schemeClr val="bg1"/>
                </a:solidFill>
                <a:latin typeface="Noto Sans CJK TC Black" panose="020B0A00000000000000" pitchFamily="34" charset="-128"/>
                <a:ea typeface="Noto Sans CJK TC Black" panose="020B0A00000000000000" pitchFamily="34" charset="-128"/>
              </a:rPr>
              <a:t>吃飯前後</a:t>
            </a:r>
            <a:br>
              <a:rPr lang="en-US" altLang="zh-TW" sz="5400" dirty="0">
                <a:solidFill>
                  <a:schemeClr val="bg1"/>
                </a:solidFill>
                <a:latin typeface="Noto Sans CJK TC Black" panose="020B0A00000000000000" pitchFamily="34" charset="-128"/>
                <a:ea typeface="Noto Sans CJK TC Black" panose="020B0A00000000000000" pitchFamily="34" charset="-128"/>
              </a:rPr>
            </a:br>
            <a:r>
              <a:rPr lang="zh-TW" altLang="en-US" sz="5400" dirty="0">
                <a:solidFill>
                  <a:schemeClr val="bg1"/>
                </a:solidFill>
                <a:latin typeface="Noto Sans CJK TC Black" panose="020B0A00000000000000" pitchFamily="34" charset="-128"/>
                <a:ea typeface="Noto Sans CJK TC Black" panose="020B0A00000000000000" pitchFamily="34" charset="-128"/>
              </a:rPr>
              <a:t>你會做些什麼事情呢？</a:t>
            </a:r>
          </a:p>
        </p:txBody>
      </p:sp>
    </p:spTree>
    <p:extLst>
      <p:ext uri="{BB962C8B-B14F-4D97-AF65-F5344CB8AC3E}">
        <p14:creationId xmlns:p14="http://schemas.microsoft.com/office/powerpoint/2010/main" val="10633818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2" presetClass="emph" presetSubtype="0" repeatCount="indefinite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6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7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8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9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0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2" descr="人牙">
            <a:extLst>
              <a:ext uri="{FF2B5EF4-FFF2-40B4-BE49-F238E27FC236}">
                <a16:creationId xmlns:a16="http://schemas.microsoft.com/office/drawing/2014/main" id="{460104DB-BA36-472E-B721-87353A5B165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2835696"/>
            <a:ext cx="9144000" cy="13716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2">
            <a:hlinkClick r:id="rId3" action="ppaction://hlinksldjump"/>
            <a:hlinkHover r:id="" action="ppaction://noaction" highlightClick="1">
              <a:snd r:embed="rId4" name="type.wav"/>
            </a:hlinkHover>
          </p:cNvPr>
          <p:cNvPicPr>
            <a:picLocks noChangeAspect="1" noChangeArrowheads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rcRect/>
          <a:stretch/>
        </p:blipFill>
        <p:spPr bwMode="auto">
          <a:xfrm>
            <a:off x="8169349" y="5859099"/>
            <a:ext cx="810000" cy="810000"/>
          </a:xfrm>
          <a:prstGeom prst="ellipse">
            <a:avLst/>
          </a:prstGeom>
          <a:solidFill>
            <a:schemeClr val="bg1"/>
          </a:solidFill>
          <a:ln w="28575">
            <a:solidFill>
              <a:srgbClr val="FECB2E"/>
            </a:solidFill>
          </a:ln>
        </p:spPr>
      </p:pic>
      <p:sp>
        <p:nvSpPr>
          <p:cNvPr id="9" name="標題 1">
            <a:extLst>
              <a:ext uri="{FF2B5EF4-FFF2-40B4-BE49-F238E27FC236}">
                <a16:creationId xmlns:a16="http://schemas.microsoft.com/office/drawing/2014/main" id="{B5FA3ABF-379D-4F2B-9D1B-7E84CA7A1742}"/>
              </a:ext>
            </a:extLst>
          </p:cNvPr>
          <p:cNvSpPr txBox="1">
            <a:spLocks/>
          </p:cNvSpPr>
          <p:nvPr/>
        </p:nvSpPr>
        <p:spPr>
          <a:xfrm>
            <a:off x="395536" y="2132856"/>
            <a:ext cx="7999174" cy="2439144"/>
          </a:xfrm>
          <a:prstGeom prst="rect">
            <a:avLst/>
          </a:prstGeom>
          <a:solidFill>
            <a:schemeClr val="dk1">
              <a:alpha val="50000"/>
            </a:schemeClr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lnSpc>
                <a:spcPct val="160000"/>
              </a:lnSpc>
            </a:pPr>
            <a:r>
              <a:rPr lang="zh-TW" altLang="en-US" dirty="0">
                <a:solidFill>
                  <a:schemeClr val="bg1"/>
                </a:solidFill>
                <a:latin typeface="Noto Sans CJK TC Black" panose="020B0A00000000000000" pitchFamily="34" charset="-128"/>
                <a:ea typeface="Noto Sans CJK TC Black" panose="020B0A00000000000000" pitchFamily="34" charset="-128"/>
              </a:rPr>
              <a:t>有什麼方法</a:t>
            </a:r>
            <a:endParaRPr lang="en-US" altLang="zh-TW" dirty="0">
              <a:solidFill>
                <a:schemeClr val="bg1"/>
              </a:solidFill>
              <a:latin typeface="Noto Sans CJK TC Black" panose="020B0A00000000000000" pitchFamily="34" charset="-128"/>
              <a:ea typeface="Noto Sans CJK TC Black" panose="020B0A00000000000000" pitchFamily="34" charset="-128"/>
            </a:endParaRPr>
          </a:p>
          <a:p>
            <a:pPr>
              <a:lnSpc>
                <a:spcPct val="160000"/>
              </a:lnSpc>
            </a:pPr>
            <a:r>
              <a:rPr lang="zh-TW" altLang="en-US" dirty="0">
                <a:solidFill>
                  <a:schemeClr val="bg1"/>
                </a:solidFill>
                <a:latin typeface="Noto Sans CJK TC Black" panose="020B0A00000000000000" pitchFamily="34" charset="-128"/>
                <a:ea typeface="Noto Sans CJK TC Black" panose="020B0A00000000000000" pitchFamily="34" charset="-128"/>
              </a:rPr>
              <a:t>可以維持飯後的口腔衛生？</a:t>
            </a:r>
          </a:p>
        </p:txBody>
      </p:sp>
    </p:spTree>
    <p:extLst>
      <p:ext uri="{BB962C8B-B14F-4D97-AF65-F5344CB8AC3E}">
        <p14:creationId xmlns:p14="http://schemas.microsoft.com/office/powerpoint/2010/main" val="144395496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2" presetClass="emph" presetSubtype="0" repeatCount="indefinite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6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7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8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9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0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Office 佈景主題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佈景主題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141</TotalTime>
  <Words>233</Words>
  <Application>Microsoft Macintosh PowerPoint</Application>
  <PresentationFormat>On-screen Show (4:3)</PresentationFormat>
  <Paragraphs>38</Paragraphs>
  <Slides>15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15</vt:i4>
      </vt:variant>
    </vt:vector>
  </HeadingPairs>
  <TitlesOfParts>
    <vt:vector size="20" baseType="lpstr">
      <vt:lpstr>Noto Sans CJK TC Black</vt:lpstr>
      <vt:lpstr>Noto Sans Light</vt:lpstr>
      <vt:lpstr>Arial</vt:lpstr>
      <vt:lpstr>Calibri</vt:lpstr>
      <vt:lpstr>Office 佈景主題</vt:lpstr>
      <vt:lpstr>PowerPoint Presentation</vt:lpstr>
      <vt:lpstr>PowerPoint Presentation</vt:lpstr>
      <vt:lpstr>營養調查戳戳樂</vt:lpstr>
      <vt:lpstr>說一個你擅長的拿手菜？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簡報</dc:title>
  <dc:creator>Kevin Cheng</dc:creator>
  <cp:lastModifiedBy>Shelly Huang</cp:lastModifiedBy>
  <cp:revision>39</cp:revision>
  <dcterms:created xsi:type="dcterms:W3CDTF">2017-06-08T07:58:03Z</dcterms:created>
  <dcterms:modified xsi:type="dcterms:W3CDTF">2021-10-12T10:08:16Z</dcterms:modified>
</cp:coreProperties>
</file>