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gngv6wEAUj6s9D/AZYF/LhCcy1K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33" autoAdjust="0"/>
    <p:restoredTop sz="93664" autoAdjust="0"/>
  </p:normalViewPr>
  <p:slideViewPr>
    <p:cSldViewPr snapToGrid="0">
      <p:cViewPr varScale="1">
        <p:scale>
          <a:sx n="118" d="100"/>
          <a:sy n="118" d="100"/>
        </p:scale>
        <p:origin x="728" y="136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6137741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7532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98539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83652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57067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75454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45697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9" name="Google Shape;13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6805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275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11195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69169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4914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6961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19201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600" dirty="0"/>
              <a:t>苦瓜有白色也有綠色</a:t>
            </a:r>
            <a:r>
              <a:rPr lang="en-US" altLang="zh-TW" sz="1600" dirty="0"/>
              <a:t>….</a:t>
            </a:r>
            <a:r>
              <a:rPr lang="en-US" sz="1600" dirty="0"/>
              <a:t>p.11</a:t>
            </a:r>
            <a:r>
              <a:rPr lang="zh-TW" altLang="en-US" sz="1600" dirty="0"/>
              <a:t>應該要把苦瓜換成別種食物</a:t>
            </a:r>
            <a:endParaRPr sz="1600" dirty="0"/>
          </a:p>
        </p:txBody>
      </p:sp>
      <p:sp>
        <p:nvSpPr>
          <p:cNvPr id="196" name="Google Shape;19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46941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105661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05872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501602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6067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內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704039" y="1758889"/>
            <a:ext cx="8084264" cy="2800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800" b="0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彩虹蔬果</a:t>
            </a:r>
            <a:endParaRPr sz="8800" b="0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800" b="0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顏色記憶大挑戰</a:t>
            </a:r>
            <a:endParaRPr dirty="0"/>
          </a:p>
        </p:txBody>
      </p:sp>
      <p:pic>
        <p:nvPicPr>
          <p:cNvPr id="85" name="Google Shape;85;p1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709308">
            <a:off x="5127850" y="4234542"/>
            <a:ext cx="10563225" cy="571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 descr="Group of Balloon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38123" y="7370849"/>
            <a:ext cx="2542491" cy="404703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4D13E1-959F-774E-B4D6-8FE3B4CCC898}"/>
              </a:ext>
            </a:extLst>
          </p:cNvPr>
          <p:cNvSpPr txBox="1"/>
          <p:nvPr/>
        </p:nvSpPr>
        <p:spPr>
          <a:xfrm>
            <a:off x="0" y="6637468"/>
            <a:ext cx="1219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900" dirty="0">
                <a:solidFill>
                  <a:schemeClr val="bg2">
                    <a:lumMod val="90000"/>
                  </a:schemeClr>
                </a:solidFill>
              </a:rPr>
              <a:t>指導單位：衛</a:t>
            </a:r>
            <a:r>
              <a:rPr lang="zh-TW" altLang="en-US" sz="900" dirty="0">
                <a:solidFill>
                  <a:schemeClr val="bg2">
                    <a:lumMod val="90000"/>
                  </a:schemeClr>
                </a:solidFill>
              </a:rPr>
              <a:t>生</a:t>
            </a:r>
            <a:r>
              <a:rPr lang="x-none" sz="900" dirty="0">
                <a:solidFill>
                  <a:schemeClr val="bg2">
                    <a:lumMod val="90000"/>
                  </a:schemeClr>
                </a:solidFill>
              </a:rPr>
              <a:t>福</a:t>
            </a:r>
            <a:r>
              <a:rPr lang="zh-TW" altLang="en-US" sz="900" dirty="0">
                <a:solidFill>
                  <a:schemeClr val="bg2">
                    <a:lumMod val="90000"/>
                  </a:schemeClr>
                </a:solidFill>
              </a:rPr>
              <a:t>利</a:t>
            </a:r>
            <a:r>
              <a:rPr lang="x-none" sz="900" dirty="0">
                <a:solidFill>
                  <a:schemeClr val="bg2">
                    <a:lumMod val="90000"/>
                  </a:schemeClr>
                </a:solidFill>
              </a:rPr>
              <a:t>部國民健康署｜設計統籌：DreamVok 意集設計｜營養顧問：芒果社企｜課程設計：愛迪樂健康促進團隊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188686" y="856341"/>
            <a:ext cx="2322286" cy="232228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2535990" y="856341"/>
            <a:ext cx="2322286" cy="2322286"/>
          </a:xfrm>
          <a:prstGeom prst="ellipse">
            <a:avLst/>
          </a:prstGeom>
          <a:gradFill>
            <a:gsLst>
              <a:gs pos="0">
                <a:schemeClr val="accent2"/>
              </a:gs>
              <a:gs pos="32000">
                <a:schemeClr val="accent2"/>
              </a:gs>
              <a:gs pos="68000">
                <a:srgbClr val="FFFF00"/>
              </a:gs>
              <a:gs pos="100000">
                <a:srgbClr val="FFFF00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2"/>
          <p:cNvSpPr/>
          <p:nvPr/>
        </p:nvSpPr>
        <p:spPr>
          <a:xfrm>
            <a:off x="4883294" y="856341"/>
            <a:ext cx="2322286" cy="2322286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7230598" y="856341"/>
            <a:ext cx="2322286" cy="2322286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9577904" y="856341"/>
            <a:ext cx="2322286" cy="2322286"/>
          </a:xfrm>
          <a:prstGeom prst="ellipse">
            <a:avLst/>
          </a:prstGeom>
          <a:gradFill>
            <a:gsLst>
              <a:gs pos="0">
                <a:srgbClr val="0070C0"/>
              </a:gs>
              <a:gs pos="15000">
                <a:srgbClr val="0070C0"/>
              </a:gs>
              <a:gs pos="44000">
                <a:srgbClr val="7030A0"/>
              </a:gs>
              <a:gs pos="100000">
                <a:schemeClr val="dk1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795831" y="4418149"/>
            <a:ext cx="11079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b="0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紅</a:t>
            </a:r>
            <a:endParaRPr/>
          </a:p>
        </p:txBody>
      </p:sp>
      <p:sp>
        <p:nvSpPr>
          <p:cNvPr id="98" name="Google Shape;98;p2"/>
          <p:cNvSpPr txBox="1"/>
          <p:nvPr/>
        </p:nvSpPr>
        <p:spPr>
          <a:xfrm>
            <a:off x="3143135" y="3732348"/>
            <a:ext cx="11079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橘</a:t>
            </a:r>
            <a:endParaRPr/>
          </a:p>
        </p:txBody>
      </p:sp>
      <p:sp>
        <p:nvSpPr>
          <p:cNvPr id="99" name="Google Shape;99;p2"/>
          <p:cNvSpPr txBox="1"/>
          <p:nvPr/>
        </p:nvSpPr>
        <p:spPr>
          <a:xfrm>
            <a:off x="3143135" y="5021580"/>
            <a:ext cx="11079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黃</a:t>
            </a:r>
            <a:endParaRPr/>
          </a:p>
        </p:txBody>
      </p:sp>
      <p:sp>
        <p:nvSpPr>
          <p:cNvPr id="100" name="Google Shape;100;p2"/>
          <p:cNvSpPr txBox="1"/>
          <p:nvPr/>
        </p:nvSpPr>
        <p:spPr>
          <a:xfrm>
            <a:off x="5542002" y="4418149"/>
            <a:ext cx="11079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綠</a:t>
            </a:r>
            <a:endParaRPr/>
          </a:p>
        </p:txBody>
      </p:sp>
      <p:sp>
        <p:nvSpPr>
          <p:cNvPr id="101" name="Google Shape;101;p2"/>
          <p:cNvSpPr txBox="1"/>
          <p:nvPr/>
        </p:nvSpPr>
        <p:spPr>
          <a:xfrm>
            <a:off x="7837743" y="4418149"/>
            <a:ext cx="1107996" cy="120032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白</a:t>
            </a:r>
            <a:endParaRPr dirty="0"/>
          </a:p>
        </p:txBody>
      </p:sp>
      <p:sp>
        <p:nvSpPr>
          <p:cNvPr id="102" name="Google Shape;102;p2"/>
          <p:cNvSpPr txBox="1"/>
          <p:nvPr/>
        </p:nvSpPr>
        <p:spPr>
          <a:xfrm>
            <a:off x="10133484" y="3310153"/>
            <a:ext cx="969945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藍</a:t>
            </a:r>
            <a:r>
              <a:rPr lang="zh-TW" sz="72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紫</a:t>
            </a: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黑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3"/>
          <p:cNvPicPr preferRelativeResize="0"/>
          <p:nvPr/>
        </p:nvPicPr>
        <p:blipFill>
          <a:blip r:embed="rId3"/>
          <a:srcRect/>
          <a:stretch/>
        </p:blipFill>
        <p:spPr>
          <a:xfrm>
            <a:off x="3004350" y="1530895"/>
            <a:ext cx="6068212" cy="3571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>
          <a:blip r:embed="rId4"/>
          <a:srcRect/>
          <a:stretch/>
        </p:blipFill>
        <p:spPr>
          <a:xfrm>
            <a:off x="1787572" y="164305"/>
            <a:ext cx="7944333" cy="6305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>
          <a:blip r:embed="rId5"/>
          <a:srcRect/>
          <a:stretch/>
        </p:blipFill>
        <p:spPr>
          <a:xfrm>
            <a:off x="2522861" y="1229055"/>
            <a:ext cx="6171738" cy="417565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0" name="Google Shape;110;p3"/>
          <p:cNvGrpSpPr/>
          <p:nvPr/>
        </p:nvGrpSpPr>
        <p:grpSpPr>
          <a:xfrm>
            <a:off x="9007682" y="5494089"/>
            <a:ext cx="3051669" cy="1242862"/>
            <a:chOff x="9007682" y="5494089"/>
            <a:chExt cx="3051669" cy="1242862"/>
          </a:xfrm>
        </p:grpSpPr>
        <p:pic>
          <p:nvPicPr>
            <p:cNvPr id="111" name="Google Shape;111;p3" descr="按钮素材- Canva可画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9007682" y="5494089"/>
              <a:ext cx="3051669" cy="12428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2" name="Google Shape;112;p3"/>
            <p:cNvSpPr txBox="1"/>
            <p:nvPr/>
          </p:nvSpPr>
          <p:spPr>
            <a:xfrm>
              <a:off x="9564913" y="5730036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點我開始</a:t>
              </a: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4"/>
          <p:cNvPicPr preferRelativeResize="0"/>
          <p:nvPr/>
        </p:nvPicPr>
        <p:blipFill>
          <a:blip r:embed="rId3"/>
          <a:srcRect/>
          <a:stretch/>
        </p:blipFill>
        <p:spPr>
          <a:xfrm>
            <a:off x="3730370" y="1974710"/>
            <a:ext cx="4298965" cy="2908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4" descr="富有创意的彩虹图片,漂亮唯美的彩虹的图片_手绘卡通彩虹图片_易图网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 txBox="1"/>
          <p:nvPr/>
        </p:nvSpPr>
        <p:spPr>
          <a:xfrm>
            <a:off x="708491" y="957942"/>
            <a:ext cx="1126462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請問第一個出現的食物是？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5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5"/>
          <p:cNvSpPr txBox="1"/>
          <p:nvPr/>
        </p:nvSpPr>
        <p:spPr>
          <a:xfrm>
            <a:off x="0" y="565271"/>
            <a:ext cx="1218795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請問香蕉是什麼顏色的食物？</a:t>
            </a:r>
            <a:endParaRPr dirty="0"/>
          </a:p>
        </p:txBody>
      </p:sp>
      <p:pic>
        <p:nvPicPr>
          <p:cNvPr id="126" name="Google Shape;126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0800000" flipH="1">
            <a:off x="2090058" y="2348286"/>
            <a:ext cx="8011884" cy="1609884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5"/>
          <p:cNvSpPr/>
          <p:nvPr/>
        </p:nvSpPr>
        <p:spPr>
          <a:xfrm rot="10800000">
            <a:off x="3889829" y="3606864"/>
            <a:ext cx="1248229" cy="120032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5"/>
          <p:cNvSpPr/>
          <p:nvPr/>
        </p:nvSpPr>
        <p:spPr>
          <a:xfrm rot="10800000">
            <a:off x="7053944" y="3606864"/>
            <a:ext cx="1248229" cy="120032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dk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6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6"/>
          <p:cNvSpPr txBox="1"/>
          <p:nvPr/>
        </p:nvSpPr>
        <p:spPr>
          <a:xfrm>
            <a:off x="1262743" y="957942"/>
            <a:ext cx="1044388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請問缺少了什麼顏色？</a:t>
            </a:r>
            <a:endParaRPr/>
          </a:p>
        </p:txBody>
      </p:sp>
      <p:sp>
        <p:nvSpPr>
          <p:cNvPr id="135" name="Google Shape;135;p6"/>
          <p:cNvSpPr/>
          <p:nvPr/>
        </p:nvSpPr>
        <p:spPr>
          <a:xfrm>
            <a:off x="4764697" y="2496455"/>
            <a:ext cx="2322286" cy="2322286"/>
          </a:xfrm>
          <a:prstGeom prst="ellipse">
            <a:avLst/>
          </a:prstGeom>
          <a:gradFill>
            <a:gsLst>
              <a:gs pos="0">
                <a:srgbClr val="0070C0"/>
              </a:gs>
              <a:gs pos="15000">
                <a:srgbClr val="0070C0"/>
              </a:gs>
              <a:gs pos="44000">
                <a:srgbClr val="7030A0"/>
              </a:gs>
              <a:gs pos="100000">
                <a:schemeClr val="dk1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42881" y="2306031"/>
            <a:ext cx="3774598" cy="758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7"/>
          <p:cNvPicPr preferRelativeResize="0"/>
          <p:nvPr/>
        </p:nvPicPr>
        <p:blipFill>
          <a:blip r:embed="rId3"/>
          <a:srcRect/>
          <a:stretch/>
        </p:blipFill>
        <p:spPr>
          <a:xfrm>
            <a:off x="2844574" y="894028"/>
            <a:ext cx="5754961" cy="41301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7"/>
          <p:cNvPicPr preferRelativeResize="0"/>
          <p:nvPr/>
        </p:nvPicPr>
        <p:blipFill>
          <a:blip r:embed="rId4"/>
          <a:srcRect/>
          <a:stretch/>
        </p:blipFill>
        <p:spPr>
          <a:xfrm>
            <a:off x="2593709" y="851969"/>
            <a:ext cx="5950860" cy="4919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7"/>
          <p:cNvPicPr preferRelativeResize="0"/>
          <p:nvPr/>
        </p:nvPicPr>
        <p:blipFill>
          <a:blip r:embed="rId5"/>
          <a:srcRect/>
          <a:stretch/>
        </p:blipFill>
        <p:spPr>
          <a:xfrm>
            <a:off x="3355389" y="1086845"/>
            <a:ext cx="5115272" cy="405259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4" name="Google Shape;144;p7"/>
          <p:cNvGrpSpPr/>
          <p:nvPr/>
        </p:nvGrpSpPr>
        <p:grpSpPr>
          <a:xfrm>
            <a:off x="9007682" y="5494089"/>
            <a:ext cx="3051669" cy="1242862"/>
            <a:chOff x="9007682" y="5494089"/>
            <a:chExt cx="3051669" cy="1242862"/>
          </a:xfrm>
        </p:grpSpPr>
        <p:pic>
          <p:nvPicPr>
            <p:cNvPr id="145" name="Google Shape;145;p7" descr="按钮素材- Canva可画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9007682" y="5494089"/>
              <a:ext cx="3051669" cy="12428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6" name="Google Shape;146;p7"/>
            <p:cNvSpPr txBox="1"/>
            <p:nvPr/>
          </p:nvSpPr>
          <p:spPr>
            <a:xfrm>
              <a:off x="9564913" y="5730036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點我開始</a:t>
              </a:r>
              <a:endParaRPr dirty="0"/>
            </a:p>
          </p:txBody>
        </p:sp>
      </p:grpSp>
      <p:pic>
        <p:nvPicPr>
          <p:cNvPr id="147" name="Google Shape;147;p7"/>
          <p:cNvPicPr preferRelativeResize="0"/>
          <p:nvPr/>
        </p:nvPicPr>
        <p:blipFill>
          <a:blip r:embed="rId7"/>
          <a:srcRect/>
          <a:stretch/>
        </p:blipFill>
        <p:spPr>
          <a:xfrm>
            <a:off x="2549732" y="894028"/>
            <a:ext cx="6457950" cy="430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8"/>
          <p:cNvPicPr preferRelativeResize="0"/>
          <p:nvPr/>
        </p:nvPicPr>
        <p:blipFill>
          <a:blip r:embed="rId3"/>
          <a:srcRect/>
          <a:stretch/>
        </p:blipFill>
        <p:spPr>
          <a:xfrm>
            <a:off x="3715657" y="1586755"/>
            <a:ext cx="4278532" cy="35367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8" descr="富有创意的彩虹图片,漂亮唯美的彩虹的图片_手绘卡通彩虹图片_易图网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8"/>
          <p:cNvSpPr txBox="1"/>
          <p:nvPr/>
        </p:nvSpPr>
        <p:spPr>
          <a:xfrm>
            <a:off x="708491" y="957942"/>
            <a:ext cx="10983217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66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請問最後一個出現的食物是？</a:t>
            </a:r>
            <a:endParaRPr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9"/>
          <p:cNvPicPr preferRelativeResize="0"/>
          <p:nvPr/>
        </p:nvPicPr>
        <p:blipFill>
          <a:blip r:embed="rId3"/>
          <a:srcRect/>
          <a:stretch/>
        </p:blipFill>
        <p:spPr>
          <a:xfrm>
            <a:off x="3641924" y="1866535"/>
            <a:ext cx="4908152" cy="312492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9" descr="富有创意的彩虹图片,漂亮唯美的彩虹的图片_手绘卡通彩虹图片_易图网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9"/>
          <p:cNvSpPr txBox="1"/>
          <p:nvPr/>
        </p:nvSpPr>
        <p:spPr>
          <a:xfrm>
            <a:off x="1971234" y="957942"/>
            <a:ext cx="941796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請問藍紫黑的食物是？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0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0"/>
          <p:cNvSpPr txBox="1"/>
          <p:nvPr/>
        </p:nvSpPr>
        <p:spPr>
          <a:xfrm>
            <a:off x="1262743" y="957942"/>
            <a:ext cx="1044388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請問缺少了什麼顏色？</a:t>
            </a:r>
            <a:endParaRPr/>
          </a:p>
        </p:txBody>
      </p:sp>
      <p:sp>
        <p:nvSpPr>
          <p:cNvPr id="168" name="Google Shape;168;p10"/>
          <p:cNvSpPr/>
          <p:nvPr/>
        </p:nvSpPr>
        <p:spPr>
          <a:xfrm>
            <a:off x="4934857" y="2281381"/>
            <a:ext cx="2322286" cy="232228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42881" y="2306031"/>
            <a:ext cx="3774598" cy="758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11"/>
          <p:cNvPicPr preferRelativeResize="0"/>
          <p:nvPr/>
        </p:nvPicPr>
        <p:blipFill>
          <a:blip r:embed="rId3"/>
          <a:srcRect/>
          <a:stretch/>
        </p:blipFill>
        <p:spPr>
          <a:xfrm>
            <a:off x="1763151" y="752177"/>
            <a:ext cx="7801762" cy="543138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6" name="Google Shape;176;p11"/>
          <p:cNvGrpSpPr/>
          <p:nvPr/>
        </p:nvGrpSpPr>
        <p:grpSpPr>
          <a:xfrm>
            <a:off x="9007682" y="5494089"/>
            <a:ext cx="3051669" cy="1242862"/>
            <a:chOff x="9007682" y="5494089"/>
            <a:chExt cx="3051669" cy="1242862"/>
          </a:xfrm>
        </p:grpSpPr>
        <p:pic>
          <p:nvPicPr>
            <p:cNvPr id="177" name="Google Shape;177;p11" descr="按钮素材- Canva可画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9007682" y="5494089"/>
              <a:ext cx="3051669" cy="12428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8" name="Google Shape;178;p11"/>
            <p:cNvSpPr txBox="1"/>
            <p:nvPr/>
          </p:nvSpPr>
          <p:spPr>
            <a:xfrm>
              <a:off x="9564913" y="5730036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點我開始</a:t>
              </a:r>
              <a:endParaRPr dirty="0"/>
            </a:p>
          </p:txBody>
        </p:sp>
      </p:grpSp>
      <p:pic>
        <p:nvPicPr>
          <p:cNvPr id="8" name="Picture 2">
            <a:extLst>
              <a:ext uri="{FF2B5EF4-FFF2-40B4-BE49-F238E27FC236}">
                <a16:creationId xmlns:a16="http://schemas.microsoft.com/office/drawing/2014/main" id="{DCAF67C2-E822-4207-B315-1C32CA5E7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96012" y="1424276"/>
            <a:ext cx="5411344" cy="360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F903C163-3B5F-421F-9E0E-E83D09E6D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09750" y="1425367"/>
            <a:ext cx="4856476" cy="3935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12"/>
          <p:cNvPicPr preferRelativeResize="0"/>
          <p:nvPr/>
        </p:nvPicPr>
        <p:blipFill>
          <a:blip r:embed="rId3"/>
          <a:srcRect/>
          <a:stretch/>
        </p:blipFill>
        <p:spPr>
          <a:xfrm>
            <a:off x="2758589" y="1453504"/>
            <a:ext cx="6089576" cy="4087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2" descr="富有创意的彩虹图片,漂亮唯美的彩虹的图片_手绘卡通彩虹图片_易图网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2"/>
          <p:cNvSpPr txBox="1"/>
          <p:nvPr/>
        </p:nvSpPr>
        <p:spPr>
          <a:xfrm>
            <a:off x="708491" y="957942"/>
            <a:ext cx="1126462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請問圖片甜椒有幾種顏色？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13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3"/>
          <p:cNvSpPr txBox="1"/>
          <p:nvPr/>
        </p:nvSpPr>
        <p:spPr>
          <a:xfrm>
            <a:off x="2001714" y="317862"/>
            <a:ext cx="849463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</a:t>
            </a:r>
            <a:r>
              <a:rPr lang="zh-TW" altLang="en-US" sz="7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紫</a:t>
            </a:r>
            <a:r>
              <a:rPr lang="zh-TW" sz="72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黑色的食物是？</a:t>
            </a:r>
            <a:endParaRPr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F903C163-3B5F-421F-9E0E-E83D09E6D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205116" y="1518191"/>
            <a:ext cx="4142179" cy="335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14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4"/>
          <p:cNvSpPr txBox="1"/>
          <p:nvPr/>
        </p:nvSpPr>
        <p:spPr>
          <a:xfrm>
            <a:off x="1262743" y="957942"/>
            <a:ext cx="1044388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請問缺少了什麼顏色？</a:t>
            </a:r>
            <a:endParaRPr/>
          </a:p>
        </p:txBody>
      </p:sp>
      <p:pic>
        <p:nvPicPr>
          <p:cNvPr id="201" name="Google Shape;20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42881" y="2306031"/>
            <a:ext cx="3774598" cy="75845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5;p2"/>
          <p:cNvSpPr/>
          <p:nvPr/>
        </p:nvSpPr>
        <p:spPr>
          <a:xfrm>
            <a:off x="4934857" y="2541318"/>
            <a:ext cx="2322286" cy="2322286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15"/>
          <p:cNvPicPr preferRelativeResize="0"/>
          <p:nvPr/>
        </p:nvPicPr>
        <p:blipFill>
          <a:blip r:embed="rId3"/>
          <a:srcRect/>
          <a:stretch/>
        </p:blipFill>
        <p:spPr>
          <a:xfrm>
            <a:off x="2963165" y="1163196"/>
            <a:ext cx="6044517" cy="4683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5"/>
          <p:cNvPicPr preferRelativeResize="0"/>
          <p:nvPr/>
        </p:nvPicPr>
        <p:blipFill>
          <a:blip r:embed="rId4"/>
          <a:srcRect/>
          <a:stretch/>
        </p:blipFill>
        <p:spPr>
          <a:xfrm>
            <a:off x="2864537" y="1832485"/>
            <a:ext cx="5715000" cy="3035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5"/>
          <p:cNvPicPr preferRelativeResize="0"/>
          <p:nvPr/>
        </p:nvPicPr>
        <p:blipFill>
          <a:blip r:embed="rId5"/>
          <a:srcRect/>
          <a:stretch/>
        </p:blipFill>
        <p:spPr>
          <a:xfrm>
            <a:off x="2864537" y="1163196"/>
            <a:ext cx="6265490" cy="4373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5"/>
          <p:cNvPicPr preferRelativeResize="0"/>
          <p:nvPr/>
        </p:nvPicPr>
        <p:blipFill>
          <a:blip r:embed="rId6"/>
          <a:srcRect/>
          <a:stretch/>
        </p:blipFill>
        <p:spPr>
          <a:xfrm>
            <a:off x="3082701" y="1489894"/>
            <a:ext cx="5484078" cy="365572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0" name="Google Shape;210;p15"/>
          <p:cNvGrpSpPr/>
          <p:nvPr/>
        </p:nvGrpSpPr>
        <p:grpSpPr>
          <a:xfrm>
            <a:off x="9007682" y="5494089"/>
            <a:ext cx="3051669" cy="1242862"/>
            <a:chOff x="9007682" y="5494089"/>
            <a:chExt cx="3051669" cy="1242862"/>
          </a:xfrm>
        </p:grpSpPr>
        <p:pic>
          <p:nvPicPr>
            <p:cNvPr id="211" name="Google Shape;211;p15" descr="按钮素材- Canva可画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9007682" y="5494089"/>
              <a:ext cx="3051669" cy="12428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2" name="Google Shape;212;p15"/>
            <p:cNvSpPr txBox="1"/>
            <p:nvPr/>
          </p:nvSpPr>
          <p:spPr>
            <a:xfrm>
              <a:off x="9564913" y="5730036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點我開始</a:t>
              </a: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16"/>
          <p:cNvPicPr preferRelativeResize="0"/>
          <p:nvPr/>
        </p:nvPicPr>
        <p:blipFill>
          <a:blip r:embed="rId3"/>
          <a:srcRect/>
          <a:stretch/>
        </p:blipFill>
        <p:spPr>
          <a:xfrm>
            <a:off x="3850405" y="1861458"/>
            <a:ext cx="4491190" cy="3135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6" descr="富有创意的彩虹图片,漂亮唯美的彩虹的图片_手绘卡通彩虹图片_易图网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6"/>
          <p:cNvSpPr txBox="1"/>
          <p:nvPr/>
        </p:nvSpPr>
        <p:spPr>
          <a:xfrm>
            <a:off x="708491" y="957942"/>
            <a:ext cx="1126462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請問第二個出現的食物是？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7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7"/>
          <p:cNvSpPr txBox="1"/>
          <p:nvPr/>
        </p:nvSpPr>
        <p:spPr>
          <a:xfrm>
            <a:off x="1971234" y="638627"/>
            <a:ext cx="849463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7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請問紅色的食物是？</a:t>
            </a:r>
            <a:endParaRPr/>
          </a:p>
        </p:txBody>
      </p:sp>
      <p:pic>
        <p:nvPicPr>
          <p:cNvPr id="226" name="Google Shape;226;p17"/>
          <p:cNvPicPr preferRelativeResize="0"/>
          <p:nvPr/>
        </p:nvPicPr>
        <p:blipFill>
          <a:blip r:embed="rId4"/>
          <a:srcRect/>
          <a:stretch/>
        </p:blipFill>
        <p:spPr>
          <a:xfrm flipH="1">
            <a:off x="3952239" y="1978006"/>
            <a:ext cx="4287522" cy="27159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18" descr="富有创意的彩虹图片,漂亮唯美的彩虹的图片_手绘卡通彩虹图片_易图网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123541"/>
            <a:ext cx="12192000" cy="5124086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18"/>
          <p:cNvSpPr txBox="1"/>
          <p:nvPr/>
        </p:nvSpPr>
        <p:spPr>
          <a:xfrm>
            <a:off x="1262743" y="957942"/>
            <a:ext cx="10443885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8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請問缺少了什麼顏色？</a:t>
            </a:r>
            <a:endParaRPr/>
          </a:p>
        </p:txBody>
      </p:sp>
      <p:sp>
        <p:nvSpPr>
          <p:cNvPr id="233" name="Google Shape;233;p18"/>
          <p:cNvSpPr/>
          <p:nvPr/>
        </p:nvSpPr>
        <p:spPr>
          <a:xfrm>
            <a:off x="4934857" y="2438398"/>
            <a:ext cx="2322286" cy="2322286"/>
          </a:xfrm>
          <a:prstGeom prst="ellipse">
            <a:avLst/>
          </a:prstGeom>
          <a:gradFill>
            <a:gsLst>
              <a:gs pos="0">
                <a:schemeClr val="accent2"/>
              </a:gs>
              <a:gs pos="32000">
                <a:schemeClr val="accent2"/>
              </a:gs>
              <a:gs pos="68000">
                <a:srgbClr val="FFFF00"/>
              </a:gs>
              <a:gs pos="100000">
                <a:srgbClr val="FFFF00"/>
              </a:gs>
            </a:gsLst>
            <a:lin ang="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4" name="Google Shape;23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42881" y="2306031"/>
            <a:ext cx="3774598" cy="758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149</Words>
  <Application>Microsoft Macintosh PowerPoint</Application>
  <PresentationFormat>Widescreen</PresentationFormat>
  <Paragraphs>26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Arial</vt:lpstr>
      <vt:lpstr>Office 佈景主題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孟修 鍾</dc:creator>
  <cp:lastModifiedBy>Shelly Huang</cp:lastModifiedBy>
  <cp:revision>15</cp:revision>
  <dcterms:created xsi:type="dcterms:W3CDTF">2021-06-28T07:17:59Z</dcterms:created>
  <dcterms:modified xsi:type="dcterms:W3CDTF">2021-10-12T09:44:20Z</dcterms:modified>
</cp:coreProperties>
</file>